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6858000" cx="12192000"/>
  <p:notesSz cx="6797675" cy="9926625"/>
  <p:embeddedFontLst>
    <p:embeddedFont>
      <p:font typeface="Inter"/>
      <p:regular r:id="rId14"/>
      <p:bold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6" roundtripDataSignature="AMtx7mg3ZVvW6Zk0Tl1IW1K1E/L+w0Rhl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42E7763-6188-449B-BFC9-A0EDAB5B2781}">
  <a:tblStyle styleId="{F42E7763-6188-449B-BFC9-A0EDAB5B2781}" styleName="Table_0">
    <a:wholeTbl>
      <a:tcTxStyle b="off" i="off">
        <a:font>
          <a:latin typeface="Calibri Light"/>
          <a:ea typeface="Calibri Light"/>
          <a:cs typeface="Calibri Light"/>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AF1"/>
          </a:solidFill>
        </a:fill>
      </a:tcStyle>
    </a:wholeTbl>
    <a:band1H>
      <a:tcTxStyle b="off" i="off"/>
      <a:tcStyle>
        <a:fill>
          <a:solidFill>
            <a:srgbClr val="CED2E2"/>
          </a:solidFill>
        </a:fill>
      </a:tcStyle>
    </a:band1H>
    <a:band2H>
      <a:tcTxStyle b="off" i="off"/>
    </a:band2H>
    <a:band1V>
      <a:tcTxStyle b="off" i="off"/>
      <a:tcStyle>
        <a:fill>
          <a:solidFill>
            <a:srgbClr val="CED2E2"/>
          </a:solidFill>
        </a:fill>
      </a:tcStyle>
    </a:band1V>
    <a:band2V>
      <a:tcTxStyle b="off" i="off"/>
    </a:band2V>
    <a:lastCol>
      <a:tcTxStyle b="on" i="off">
        <a:font>
          <a:latin typeface="Calibri Light"/>
          <a:ea typeface="Calibri Light"/>
          <a:cs typeface="Calibri Light"/>
        </a:font>
        <a:schemeClr val="lt1"/>
      </a:tcTxStyle>
      <a:tcStyle>
        <a:fill>
          <a:solidFill>
            <a:schemeClr val="accent1"/>
          </a:solidFill>
        </a:fill>
      </a:tcStyle>
    </a:lastCol>
    <a:firstCol>
      <a:tcTxStyle b="on" i="off">
        <a:font>
          <a:latin typeface="Calibri Light"/>
          <a:ea typeface="Calibri Light"/>
          <a:cs typeface="Calibri Light"/>
        </a:font>
        <a:schemeClr val="lt1"/>
      </a:tcTxStyle>
      <a:tcStyle>
        <a:fill>
          <a:solidFill>
            <a:schemeClr val="accent1"/>
          </a:solidFill>
        </a:fill>
      </a:tcStyle>
    </a:firstCol>
    <a:lastRow>
      <a:tcTxStyle b="on" i="off">
        <a:font>
          <a:latin typeface="Calibri Light"/>
          <a:ea typeface="Calibri Light"/>
          <a:cs typeface="Calibri Light"/>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Light"/>
          <a:ea typeface="Calibri Light"/>
          <a:cs typeface="Calibri Light"/>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Inter-bold.fntdata"/><Relationship Id="rId14" Type="http://schemas.openxmlformats.org/officeDocument/2006/relationships/font" Target="fonts/Inter-regular.fntdata"/><Relationship Id="rId16"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1: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Notes -</a:t>
            </a:r>
            <a:endParaRPr/>
          </a:p>
          <a:p>
            <a:pPr indent="0" lvl="0" marL="0" rtl="0" algn="l">
              <a:lnSpc>
                <a:spcPct val="100000"/>
              </a:lnSpc>
              <a:spcBef>
                <a:spcPts val="0"/>
              </a:spcBef>
              <a:spcAft>
                <a:spcPts val="0"/>
              </a:spcAft>
              <a:buSzPts val="1100"/>
              <a:buNone/>
            </a:pPr>
            <a:r>
              <a:rPr lang="en-GB"/>
              <a:t>need s infant information </a:t>
            </a:r>
            <a:endParaRPr/>
          </a:p>
          <a:p>
            <a:pPr indent="0" lvl="0" marL="0" rtl="0" algn="l">
              <a:lnSpc>
                <a:spcPct val="100000"/>
              </a:lnSpc>
              <a:spcBef>
                <a:spcPts val="0"/>
              </a:spcBef>
              <a:spcAft>
                <a:spcPts val="0"/>
              </a:spcAft>
              <a:buSzPts val="1100"/>
              <a:buNone/>
            </a:pPr>
            <a:r>
              <a:rPr lang="en-GB"/>
              <a:t>Infant pictures </a:t>
            </a:r>
            <a:endParaRPr/>
          </a:p>
          <a:p>
            <a:pPr indent="0" lvl="0" marL="0" rtl="0" algn="l">
              <a:lnSpc>
                <a:spcPct val="100000"/>
              </a:lnSpc>
              <a:spcBef>
                <a:spcPts val="0"/>
              </a:spcBef>
              <a:spcAft>
                <a:spcPts val="0"/>
              </a:spcAft>
              <a:buSzPts val="1100"/>
              <a:buNone/>
            </a:pPr>
            <a:r>
              <a:rPr lang="en-GB"/>
              <a:t>Much more pictures and information about</a:t>
            </a:r>
            <a:endParaRPr/>
          </a:p>
          <a:p>
            <a:pPr indent="0" lvl="0" marL="0" rtl="0" algn="l">
              <a:lnSpc>
                <a:spcPct val="100000"/>
              </a:lnSpc>
              <a:spcBef>
                <a:spcPts val="0"/>
              </a:spcBef>
              <a:spcAft>
                <a:spcPts val="0"/>
              </a:spcAft>
              <a:buSzPts val="1100"/>
              <a:buNone/>
            </a:pPr>
            <a:r>
              <a:rPr lang="en-GB"/>
              <a:t>MHSA etc </a:t>
            </a:r>
            <a:endParaRPr/>
          </a:p>
          <a:p>
            <a:pPr indent="0" lvl="0" marL="0" rtl="0" algn="l">
              <a:lnSpc>
                <a:spcPct val="100000"/>
              </a:lnSpc>
              <a:spcBef>
                <a:spcPts val="0"/>
              </a:spcBef>
              <a:spcAft>
                <a:spcPts val="0"/>
              </a:spcAft>
              <a:buSzPts val="1100"/>
              <a:buNone/>
            </a:pPr>
            <a:r>
              <a:rPr lang="en-GB"/>
              <a:t>Look at the ECT packs from </a:t>
            </a:r>
            <a:endParaRPr/>
          </a:p>
        </p:txBody>
      </p:sp>
      <p:sp>
        <p:nvSpPr>
          <p:cNvPr id="84" name="Google Shape;84;p1:notes"/>
          <p:cNvSpPr/>
          <p:nvPr>
            <p:ph idx="2" type="sldImg"/>
          </p:nvPr>
        </p:nvSpPr>
        <p:spPr>
          <a:xfrm>
            <a:off x="92075" y="744538"/>
            <a:ext cx="6615113"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4" name="Google Shape;94;p2:notes"/>
          <p:cNvSpPr/>
          <p:nvPr>
            <p:ph idx="2" type="sldImg"/>
          </p:nvPr>
        </p:nvSpPr>
        <p:spPr>
          <a:xfrm>
            <a:off x="92075" y="744538"/>
            <a:ext cx="6615113"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1" name="Google Shape;101;p3:notes"/>
          <p:cNvSpPr/>
          <p:nvPr>
            <p:ph idx="2" type="sldImg"/>
          </p:nvPr>
        </p:nvSpPr>
        <p:spPr>
          <a:xfrm>
            <a:off x="92075" y="744538"/>
            <a:ext cx="6615113"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d09a4e9d93_0_1:notes"/>
          <p:cNvSpPr/>
          <p:nvPr>
            <p:ph idx="2" type="sldImg"/>
          </p:nvPr>
        </p:nvSpPr>
        <p:spPr>
          <a:xfrm>
            <a:off x="92075" y="744538"/>
            <a:ext cx="6615113"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 name="Google Shape;109;gd09a4e9d93_0_1:notes"/>
          <p:cNvSpPr txBox="1"/>
          <p:nvPr>
            <p:ph idx="1" type="body"/>
          </p:nvPr>
        </p:nvSpPr>
        <p:spPr>
          <a:xfrm>
            <a:off x="679750" y="4715125"/>
            <a:ext cx="5438100" cy="4467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4: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Jenny and Veesha - message </a:t>
            </a:r>
            <a:endParaRPr/>
          </a:p>
          <a:p>
            <a:pPr indent="0" lvl="0" marL="0" rtl="0" algn="l">
              <a:lnSpc>
                <a:spcPct val="100000"/>
              </a:lnSpc>
              <a:spcBef>
                <a:spcPts val="0"/>
              </a:spcBef>
              <a:spcAft>
                <a:spcPts val="0"/>
              </a:spcAft>
              <a:buSzPts val="1100"/>
              <a:buNone/>
            </a:pPr>
            <a:r>
              <a:rPr lang="en-GB"/>
              <a:t>Tonique and Rowena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
        <p:nvSpPr>
          <p:cNvPr id="118" name="Google Shape;118;p4:notes"/>
          <p:cNvSpPr/>
          <p:nvPr>
            <p:ph idx="2" type="sldImg"/>
          </p:nvPr>
        </p:nvSpPr>
        <p:spPr>
          <a:xfrm>
            <a:off x="92075" y="744538"/>
            <a:ext cx="6615113"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20f2385563_0_2:notes"/>
          <p:cNvSpPr txBox="1"/>
          <p:nvPr>
            <p:ph idx="1" type="body"/>
          </p:nvPr>
        </p:nvSpPr>
        <p:spPr>
          <a:xfrm>
            <a:off x="679750" y="4715125"/>
            <a:ext cx="5438100" cy="4467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Jenny and Veesha - message </a:t>
            </a:r>
            <a:endParaRPr/>
          </a:p>
          <a:p>
            <a:pPr indent="0" lvl="0" marL="0" rtl="0" algn="l">
              <a:lnSpc>
                <a:spcPct val="100000"/>
              </a:lnSpc>
              <a:spcBef>
                <a:spcPts val="0"/>
              </a:spcBef>
              <a:spcAft>
                <a:spcPts val="0"/>
              </a:spcAft>
              <a:buSzPts val="1100"/>
              <a:buNone/>
            </a:pPr>
            <a:r>
              <a:rPr lang="en-GB"/>
              <a:t>Tonique and Rowena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
        <p:nvSpPr>
          <p:cNvPr id="127" name="Google Shape;127;g120f2385563_0_2:notes"/>
          <p:cNvSpPr/>
          <p:nvPr>
            <p:ph idx="2" type="sldImg"/>
          </p:nvPr>
        </p:nvSpPr>
        <p:spPr>
          <a:xfrm>
            <a:off x="92075" y="744538"/>
            <a:ext cx="6615000" cy="3722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5: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6" name="Google Shape;136;p5:notes"/>
          <p:cNvSpPr/>
          <p:nvPr>
            <p:ph idx="2" type="sldImg"/>
          </p:nvPr>
        </p:nvSpPr>
        <p:spPr>
          <a:xfrm>
            <a:off x="92075" y="744538"/>
            <a:ext cx="6615113"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6: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4" name="Google Shape;144;p6:notes"/>
          <p:cNvSpPr/>
          <p:nvPr>
            <p:ph idx="2" type="sldImg"/>
          </p:nvPr>
        </p:nvSpPr>
        <p:spPr>
          <a:xfrm>
            <a:off x="92075" y="744538"/>
            <a:ext cx="6615113"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1"/>
        </a:solidFill>
      </p:bgPr>
    </p:bg>
    <p:spTree>
      <p:nvGrpSpPr>
        <p:cNvPr id="11" name="Shape 11"/>
        <p:cNvGrpSpPr/>
        <p:nvPr/>
      </p:nvGrpSpPr>
      <p:grpSpPr>
        <a:xfrm>
          <a:off x="0" y="0"/>
          <a:ext cx="0" cy="0"/>
          <a:chOff x="0" y="0"/>
          <a:chExt cx="0" cy="0"/>
        </a:xfrm>
      </p:grpSpPr>
      <p:sp>
        <p:nvSpPr>
          <p:cNvPr id="12" name="Google Shape;12;p8"/>
          <p:cNvSpPr/>
          <p:nvPr/>
        </p:nvSpPr>
        <p:spPr>
          <a:xfrm>
            <a:off x="0" y="0"/>
            <a:ext cx="12192000"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8"/>
          <p:cNvSpPr txBox="1"/>
          <p:nvPr>
            <p:ph type="ctrTitle"/>
          </p:nvPr>
        </p:nvSpPr>
        <p:spPr>
          <a:xfrm>
            <a:off x="603505" y="770467"/>
            <a:ext cx="10782300" cy="3352800"/>
          </a:xfrm>
          <a:prstGeom prst="rect">
            <a:avLst/>
          </a:prstGeom>
          <a:noFill/>
          <a:ln>
            <a:noFill/>
          </a:ln>
        </p:spPr>
        <p:txBody>
          <a:bodyPr anchorCtr="0" anchor="b" bIns="45700" lIns="91425" spcFirstLastPara="1" rIns="91425" wrap="square" tIns="45700">
            <a:noAutofit/>
          </a:bodyPr>
          <a:lstStyle>
            <a:lvl1pPr lvl="0" algn="l">
              <a:lnSpc>
                <a:spcPct val="80000"/>
              </a:lnSpc>
              <a:spcBef>
                <a:spcPts val="0"/>
              </a:spcBef>
              <a:spcAft>
                <a:spcPts val="0"/>
              </a:spcAft>
              <a:buClr>
                <a:srgbClr val="FFFFFF"/>
              </a:buClr>
              <a:buSzPts val="8000"/>
              <a:buFont typeface="Calibri"/>
              <a:buNone/>
              <a:defRPr sz="80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8"/>
          <p:cNvSpPr txBox="1"/>
          <p:nvPr>
            <p:ph idx="1" type="subTitle"/>
          </p:nvPr>
        </p:nvSpPr>
        <p:spPr>
          <a:xfrm>
            <a:off x="667513" y="4198409"/>
            <a:ext cx="9228201" cy="1645920"/>
          </a:xfrm>
          <a:prstGeom prst="rect">
            <a:avLst/>
          </a:prstGeom>
          <a:noFill/>
          <a:ln>
            <a:noFill/>
          </a:ln>
        </p:spPr>
        <p:txBody>
          <a:bodyPr anchorCtr="0" anchor="t" bIns="45700" lIns="91425" spcFirstLastPara="1" rIns="91425" wrap="square" tIns="45700">
            <a:normAutofit/>
          </a:bodyPr>
          <a:lstStyle>
            <a:lvl1pPr lvl="0" algn="l">
              <a:lnSpc>
                <a:spcPct val="85000"/>
              </a:lnSpc>
              <a:spcBef>
                <a:spcPts val="1300"/>
              </a:spcBef>
              <a:spcAft>
                <a:spcPts val="0"/>
              </a:spcAft>
              <a:buClr>
                <a:schemeClr val="lt1"/>
              </a:buClr>
              <a:buSzPts val="2800"/>
              <a:buNone/>
              <a:defRPr sz="2800">
                <a:solidFill>
                  <a:schemeClr val="lt1"/>
                </a:solidFill>
                <a:latin typeface="Calibri"/>
                <a:ea typeface="Calibri"/>
                <a:cs typeface="Calibri"/>
                <a:sym typeface="Calibri"/>
              </a:defRPr>
            </a:lvl1pPr>
            <a:lvl2pPr lvl="1" algn="ctr">
              <a:lnSpc>
                <a:spcPct val="85000"/>
              </a:lnSpc>
              <a:spcBef>
                <a:spcPts val="600"/>
              </a:spcBef>
              <a:spcAft>
                <a:spcPts val="0"/>
              </a:spcAft>
              <a:buClr>
                <a:srgbClr val="262626"/>
              </a:buClr>
              <a:buSzPts val="2800"/>
              <a:buNone/>
              <a:defRPr sz="2800"/>
            </a:lvl2pPr>
            <a:lvl3pPr lvl="2" algn="ctr">
              <a:lnSpc>
                <a:spcPct val="85000"/>
              </a:lnSpc>
              <a:spcBef>
                <a:spcPts val="600"/>
              </a:spcBef>
              <a:spcAft>
                <a:spcPts val="0"/>
              </a:spcAft>
              <a:buClr>
                <a:srgbClr val="262626"/>
              </a:buClr>
              <a:buSzPts val="2400"/>
              <a:buNone/>
              <a:defRPr sz="2400"/>
            </a:lvl3pPr>
            <a:lvl4pPr lvl="3" algn="ctr">
              <a:lnSpc>
                <a:spcPct val="85000"/>
              </a:lnSpc>
              <a:spcBef>
                <a:spcPts val="600"/>
              </a:spcBef>
              <a:spcAft>
                <a:spcPts val="0"/>
              </a:spcAft>
              <a:buClr>
                <a:srgbClr val="262626"/>
              </a:buClr>
              <a:buSzPts val="2000"/>
              <a:buNone/>
              <a:defRPr sz="2000"/>
            </a:lvl4pPr>
            <a:lvl5pPr lvl="4" algn="ctr">
              <a:lnSpc>
                <a:spcPct val="85000"/>
              </a:lnSpc>
              <a:spcBef>
                <a:spcPts val="600"/>
              </a:spcBef>
              <a:spcAft>
                <a:spcPts val="0"/>
              </a:spcAft>
              <a:buClr>
                <a:srgbClr val="262626"/>
              </a:buClr>
              <a:buSzPts val="2000"/>
              <a:buNone/>
              <a:defRPr sz="2000"/>
            </a:lvl5pPr>
            <a:lvl6pPr lvl="5" algn="ctr">
              <a:lnSpc>
                <a:spcPct val="85000"/>
              </a:lnSpc>
              <a:spcBef>
                <a:spcPts val="600"/>
              </a:spcBef>
              <a:spcAft>
                <a:spcPts val="0"/>
              </a:spcAft>
              <a:buClr>
                <a:srgbClr val="262626"/>
              </a:buClr>
              <a:buSzPts val="2000"/>
              <a:buNone/>
              <a:defRPr sz="2000"/>
            </a:lvl6pPr>
            <a:lvl7pPr lvl="6" algn="ctr">
              <a:lnSpc>
                <a:spcPct val="85000"/>
              </a:lnSpc>
              <a:spcBef>
                <a:spcPts val="600"/>
              </a:spcBef>
              <a:spcAft>
                <a:spcPts val="0"/>
              </a:spcAft>
              <a:buClr>
                <a:srgbClr val="262626"/>
              </a:buClr>
              <a:buSzPts val="2000"/>
              <a:buNone/>
              <a:defRPr sz="2000"/>
            </a:lvl7pPr>
            <a:lvl8pPr lvl="7" algn="ctr">
              <a:lnSpc>
                <a:spcPct val="85000"/>
              </a:lnSpc>
              <a:spcBef>
                <a:spcPts val="600"/>
              </a:spcBef>
              <a:spcAft>
                <a:spcPts val="0"/>
              </a:spcAft>
              <a:buClr>
                <a:srgbClr val="262626"/>
              </a:buClr>
              <a:buSzPts val="2000"/>
              <a:buNone/>
              <a:defRPr sz="2000"/>
            </a:lvl8pPr>
            <a:lvl9pPr lvl="8" algn="ctr">
              <a:lnSpc>
                <a:spcPct val="85000"/>
              </a:lnSpc>
              <a:spcBef>
                <a:spcPts val="600"/>
              </a:spcBef>
              <a:spcAft>
                <a:spcPts val="0"/>
              </a:spcAft>
              <a:buClr>
                <a:srgbClr val="262626"/>
              </a:buClr>
              <a:buSzPts val="2000"/>
              <a:buNone/>
              <a:defRPr sz="2000"/>
            </a:lvl9pPr>
          </a:lstStyle>
          <a:p/>
        </p:txBody>
      </p:sp>
      <p:sp>
        <p:nvSpPr>
          <p:cNvPr id="15" name="Google Shape;15;p8"/>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8"/>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8"/>
          <p:cNvSpPr txBox="1"/>
          <p:nvPr>
            <p:ph idx="12" type="sldNum"/>
          </p:nvPr>
        </p:nvSpPr>
        <p:spPr>
          <a:xfrm>
            <a:off x="8721591" y="5829749"/>
            <a:ext cx="2926080" cy="1397039"/>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629DD1"/>
              </a:buClr>
              <a:buSzPts val="6300"/>
              <a:buFont typeface="Noto Sans Symbols"/>
              <a:buNone/>
              <a:defRPr b="0" i="0" sz="90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629DD1"/>
              </a:buClr>
              <a:buSzPts val="6300"/>
              <a:buFont typeface="Noto Sans Symbols"/>
              <a:buNone/>
              <a:defRPr b="0" i="0" sz="90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629DD1"/>
              </a:buClr>
              <a:buSzPts val="6300"/>
              <a:buFont typeface="Noto Sans Symbols"/>
              <a:buNone/>
              <a:defRPr b="0" i="0" sz="90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629DD1"/>
              </a:buClr>
              <a:buSzPts val="6300"/>
              <a:buFont typeface="Noto Sans Symbols"/>
              <a:buNone/>
              <a:defRPr b="0" i="0" sz="90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629DD1"/>
              </a:buClr>
              <a:buSzPts val="6300"/>
              <a:buFont typeface="Noto Sans Symbols"/>
              <a:buNone/>
              <a:defRPr b="0" i="0" sz="90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629DD1"/>
              </a:buClr>
              <a:buSzPts val="6300"/>
              <a:buFont typeface="Noto Sans Symbols"/>
              <a:buNone/>
              <a:defRPr b="0" i="0" sz="90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629DD1"/>
              </a:buClr>
              <a:buSzPts val="6300"/>
              <a:buFont typeface="Noto Sans Symbols"/>
              <a:buNone/>
              <a:defRPr b="0" i="0" sz="90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629DD1"/>
              </a:buClr>
              <a:buSzPts val="6300"/>
              <a:buFont typeface="Noto Sans Symbols"/>
              <a:buNone/>
              <a:defRPr b="0" i="0" sz="90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629DD1"/>
              </a:buClr>
              <a:buSzPts val="6300"/>
              <a:buFont typeface="Noto Sans Symbols"/>
              <a:buNone/>
              <a:defRPr b="0" i="0" sz="9000" u="none" cap="none" strike="noStrike">
                <a:solidFill>
                  <a:srgbClr val="FFFFFF"/>
                </a:solidFill>
                <a:latin typeface="Calibri"/>
                <a:ea typeface="Calibri"/>
                <a:cs typeface="Calibri"/>
                <a:sym typeface="Calibri"/>
              </a:defRPr>
            </a:lvl9pPr>
          </a:lstStyle>
          <a:p>
            <a:pPr indent="-400050" lvl="0" marL="0" rtl="0" algn="r">
              <a:spcBef>
                <a:spcPts val="0"/>
              </a:spcBef>
              <a:spcAft>
                <a:spcPts val="0"/>
              </a:spcAft>
              <a:buClr>
                <a:srgbClr val="629DD1"/>
              </a:buClr>
              <a:buSzPts val="6300"/>
              <a:buFont typeface="Noto Sans Symbols"/>
              <a:buChar char="●"/>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0" name="Shape 70"/>
        <p:cNvGrpSpPr/>
        <p:nvPr/>
      </p:nvGrpSpPr>
      <p:grpSpPr>
        <a:xfrm>
          <a:off x="0" y="0"/>
          <a:ext cx="0" cy="0"/>
          <a:chOff x="0" y="0"/>
          <a:chExt cx="0" cy="0"/>
        </a:xfrm>
      </p:grpSpPr>
      <p:sp>
        <p:nvSpPr>
          <p:cNvPr id="71" name="Google Shape;71;p17"/>
          <p:cNvSpPr txBox="1"/>
          <p:nvPr>
            <p:ph type="title"/>
          </p:nvPr>
        </p:nvSpPr>
        <p:spPr>
          <a:xfrm>
            <a:off x="657226" y="499533"/>
            <a:ext cx="10772775" cy="165819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7"/>
          <p:cNvSpPr txBox="1"/>
          <p:nvPr>
            <p:ph idx="1" type="body"/>
          </p:nvPr>
        </p:nvSpPr>
        <p:spPr>
          <a:xfrm rot="5400000">
            <a:off x="4170045" y="-1500376"/>
            <a:ext cx="3766185" cy="10753725"/>
          </a:xfrm>
          <a:prstGeom prst="rect">
            <a:avLst/>
          </a:prstGeom>
          <a:noFill/>
          <a:ln>
            <a:noFill/>
          </a:ln>
        </p:spPr>
        <p:txBody>
          <a:bodyPr anchorCtr="0" anchor="t" bIns="45700" lIns="91425" spcFirstLastPara="1" rIns="91425" wrap="square" tIns="45700">
            <a:normAutofit/>
          </a:bodyPr>
          <a:lstStyle>
            <a:lvl1pPr indent="-342900" lvl="0" marL="457200" algn="l">
              <a:lnSpc>
                <a:spcPct val="85000"/>
              </a:lnSpc>
              <a:spcBef>
                <a:spcPts val="1300"/>
              </a:spcBef>
              <a:spcAft>
                <a:spcPts val="0"/>
              </a:spcAft>
              <a:buClr>
                <a:srgbClr val="262626"/>
              </a:buClr>
              <a:buSzPts val="1800"/>
              <a:buChar char=" "/>
              <a:defRPr/>
            </a:lvl1pPr>
            <a:lvl2pPr indent="-342900" lvl="1" marL="914400" algn="l">
              <a:lnSpc>
                <a:spcPct val="85000"/>
              </a:lnSpc>
              <a:spcBef>
                <a:spcPts val="600"/>
              </a:spcBef>
              <a:spcAft>
                <a:spcPts val="0"/>
              </a:spcAft>
              <a:buClr>
                <a:srgbClr val="262626"/>
              </a:buClr>
              <a:buSzPts val="1800"/>
              <a:buChar char=" "/>
              <a:defRPr/>
            </a:lvl2pPr>
            <a:lvl3pPr indent="-342900" lvl="2" marL="1371600" algn="l">
              <a:lnSpc>
                <a:spcPct val="85000"/>
              </a:lnSpc>
              <a:spcBef>
                <a:spcPts val="600"/>
              </a:spcBef>
              <a:spcAft>
                <a:spcPts val="0"/>
              </a:spcAft>
              <a:buClr>
                <a:srgbClr val="262626"/>
              </a:buClr>
              <a:buSzPts val="1800"/>
              <a:buChar char=" "/>
              <a:defRPr/>
            </a:lvl3pPr>
            <a:lvl4pPr indent="-342900" lvl="3" marL="1828800" algn="l">
              <a:lnSpc>
                <a:spcPct val="85000"/>
              </a:lnSpc>
              <a:spcBef>
                <a:spcPts val="600"/>
              </a:spcBef>
              <a:spcAft>
                <a:spcPts val="0"/>
              </a:spcAft>
              <a:buClr>
                <a:srgbClr val="262626"/>
              </a:buClr>
              <a:buSzPts val="1800"/>
              <a:buChar char=" "/>
              <a:defRPr/>
            </a:lvl4pPr>
            <a:lvl5pPr indent="-342900" lvl="4" marL="2286000" algn="l">
              <a:lnSpc>
                <a:spcPct val="85000"/>
              </a:lnSpc>
              <a:spcBef>
                <a:spcPts val="600"/>
              </a:spcBef>
              <a:spcAft>
                <a:spcPts val="0"/>
              </a:spcAft>
              <a:buClr>
                <a:srgbClr val="262626"/>
              </a:buClr>
              <a:buSzPts val="1800"/>
              <a:buChar char=" "/>
              <a:defRPr/>
            </a:lvl5pPr>
            <a:lvl6pPr indent="-342900" lvl="5" marL="2743200" algn="l">
              <a:lnSpc>
                <a:spcPct val="85000"/>
              </a:lnSpc>
              <a:spcBef>
                <a:spcPts val="600"/>
              </a:spcBef>
              <a:spcAft>
                <a:spcPts val="0"/>
              </a:spcAft>
              <a:buClr>
                <a:srgbClr val="262626"/>
              </a:buClr>
              <a:buSzPts val="1800"/>
              <a:buChar char=" "/>
              <a:defRPr/>
            </a:lvl6pPr>
            <a:lvl7pPr indent="-342900" lvl="6" marL="3200400" algn="l">
              <a:lnSpc>
                <a:spcPct val="85000"/>
              </a:lnSpc>
              <a:spcBef>
                <a:spcPts val="600"/>
              </a:spcBef>
              <a:spcAft>
                <a:spcPts val="0"/>
              </a:spcAft>
              <a:buClr>
                <a:srgbClr val="262626"/>
              </a:buClr>
              <a:buSzPts val="1800"/>
              <a:buChar char=" "/>
              <a:defRPr/>
            </a:lvl7pPr>
            <a:lvl8pPr indent="-342900" lvl="7" marL="3657600" algn="l">
              <a:lnSpc>
                <a:spcPct val="85000"/>
              </a:lnSpc>
              <a:spcBef>
                <a:spcPts val="600"/>
              </a:spcBef>
              <a:spcAft>
                <a:spcPts val="0"/>
              </a:spcAft>
              <a:buClr>
                <a:srgbClr val="262626"/>
              </a:buClr>
              <a:buSzPts val="1800"/>
              <a:buChar char=" "/>
              <a:defRPr/>
            </a:lvl8pPr>
            <a:lvl9pPr indent="-342900" lvl="8" marL="4114800" algn="l">
              <a:lnSpc>
                <a:spcPct val="85000"/>
              </a:lnSpc>
              <a:spcBef>
                <a:spcPts val="600"/>
              </a:spcBef>
              <a:spcAft>
                <a:spcPts val="0"/>
              </a:spcAft>
              <a:buClr>
                <a:srgbClr val="262626"/>
              </a:buClr>
              <a:buSzPts val="1800"/>
              <a:buChar char=" "/>
              <a:defRPr/>
            </a:lvl9pPr>
          </a:lstStyle>
          <a:p/>
        </p:txBody>
      </p:sp>
      <p:sp>
        <p:nvSpPr>
          <p:cNvPr id="73" name="Google Shape;73;p17"/>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7"/>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17"/>
          <p:cNvSpPr txBox="1"/>
          <p:nvPr>
            <p:ph idx="12" type="sldNum"/>
          </p:nvPr>
        </p:nvSpPr>
        <p:spPr>
          <a:xfrm>
            <a:off x="8721591" y="5829749"/>
            <a:ext cx="2926080" cy="1397039"/>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1pPr>
            <a:lvl2pPr indent="0" lvl="1"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2pPr>
            <a:lvl3pPr indent="0" lvl="2"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3pPr>
            <a:lvl4pPr indent="0" lvl="3"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4pPr>
            <a:lvl5pPr indent="0" lvl="4"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5pPr>
            <a:lvl6pPr indent="0" lvl="5"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6pPr>
            <a:lvl7pPr indent="0" lvl="6"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7pPr>
            <a:lvl8pPr indent="0" lvl="7"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8pPr>
            <a:lvl9pPr indent="0" lvl="8"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9pPr>
          </a:lstStyle>
          <a:p>
            <a:pPr indent="-400050" lvl="0" marL="0" rtl="0" algn="r">
              <a:spcBef>
                <a:spcPts val="0"/>
              </a:spcBef>
              <a:spcAft>
                <a:spcPts val="0"/>
              </a:spcAft>
              <a:buClr>
                <a:srgbClr val="629DD1"/>
              </a:buClr>
              <a:buSzPts val="6300"/>
              <a:buFont typeface="Noto Sans Symbols"/>
              <a:buChar char="●"/>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6" name="Shape 76"/>
        <p:cNvGrpSpPr/>
        <p:nvPr/>
      </p:nvGrpSpPr>
      <p:grpSpPr>
        <a:xfrm>
          <a:off x="0" y="0"/>
          <a:ext cx="0" cy="0"/>
          <a:chOff x="0" y="0"/>
          <a:chExt cx="0" cy="0"/>
        </a:xfrm>
      </p:grpSpPr>
      <p:sp>
        <p:nvSpPr>
          <p:cNvPr id="77" name="Google Shape;77;p18"/>
          <p:cNvSpPr txBox="1"/>
          <p:nvPr>
            <p:ph type="title"/>
          </p:nvPr>
        </p:nvSpPr>
        <p:spPr>
          <a:xfrm rot="5400000">
            <a:off x="7658101" y="1781175"/>
            <a:ext cx="4800600"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8"/>
          <p:cNvSpPr txBox="1"/>
          <p:nvPr>
            <p:ph idx="1" type="body"/>
          </p:nvPr>
        </p:nvSpPr>
        <p:spPr>
          <a:xfrm rot="5400000">
            <a:off x="1938338" y="-452435"/>
            <a:ext cx="5400675"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85000"/>
              </a:lnSpc>
              <a:spcBef>
                <a:spcPts val="1300"/>
              </a:spcBef>
              <a:spcAft>
                <a:spcPts val="0"/>
              </a:spcAft>
              <a:buClr>
                <a:srgbClr val="262626"/>
              </a:buClr>
              <a:buSzPts val="1800"/>
              <a:buChar char=" "/>
              <a:defRPr/>
            </a:lvl1pPr>
            <a:lvl2pPr indent="-342900" lvl="1" marL="914400" algn="l">
              <a:lnSpc>
                <a:spcPct val="85000"/>
              </a:lnSpc>
              <a:spcBef>
                <a:spcPts val="600"/>
              </a:spcBef>
              <a:spcAft>
                <a:spcPts val="0"/>
              </a:spcAft>
              <a:buClr>
                <a:srgbClr val="262626"/>
              </a:buClr>
              <a:buSzPts val="1800"/>
              <a:buChar char=" "/>
              <a:defRPr/>
            </a:lvl2pPr>
            <a:lvl3pPr indent="-342900" lvl="2" marL="1371600" algn="l">
              <a:lnSpc>
                <a:spcPct val="85000"/>
              </a:lnSpc>
              <a:spcBef>
                <a:spcPts val="600"/>
              </a:spcBef>
              <a:spcAft>
                <a:spcPts val="0"/>
              </a:spcAft>
              <a:buClr>
                <a:srgbClr val="262626"/>
              </a:buClr>
              <a:buSzPts val="1800"/>
              <a:buChar char=" "/>
              <a:defRPr/>
            </a:lvl3pPr>
            <a:lvl4pPr indent="-342900" lvl="3" marL="1828800" algn="l">
              <a:lnSpc>
                <a:spcPct val="85000"/>
              </a:lnSpc>
              <a:spcBef>
                <a:spcPts val="600"/>
              </a:spcBef>
              <a:spcAft>
                <a:spcPts val="0"/>
              </a:spcAft>
              <a:buClr>
                <a:srgbClr val="262626"/>
              </a:buClr>
              <a:buSzPts val="1800"/>
              <a:buChar char=" "/>
              <a:defRPr/>
            </a:lvl4pPr>
            <a:lvl5pPr indent="-342900" lvl="4" marL="2286000" algn="l">
              <a:lnSpc>
                <a:spcPct val="85000"/>
              </a:lnSpc>
              <a:spcBef>
                <a:spcPts val="600"/>
              </a:spcBef>
              <a:spcAft>
                <a:spcPts val="0"/>
              </a:spcAft>
              <a:buClr>
                <a:srgbClr val="262626"/>
              </a:buClr>
              <a:buSzPts val="1800"/>
              <a:buChar char=" "/>
              <a:defRPr/>
            </a:lvl5pPr>
            <a:lvl6pPr indent="-342900" lvl="5" marL="2743200" algn="l">
              <a:lnSpc>
                <a:spcPct val="85000"/>
              </a:lnSpc>
              <a:spcBef>
                <a:spcPts val="600"/>
              </a:spcBef>
              <a:spcAft>
                <a:spcPts val="0"/>
              </a:spcAft>
              <a:buClr>
                <a:srgbClr val="262626"/>
              </a:buClr>
              <a:buSzPts val="1800"/>
              <a:buChar char=" "/>
              <a:defRPr/>
            </a:lvl6pPr>
            <a:lvl7pPr indent="-342900" lvl="6" marL="3200400" algn="l">
              <a:lnSpc>
                <a:spcPct val="85000"/>
              </a:lnSpc>
              <a:spcBef>
                <a:spcPts val="600"/>
              </a:spcBef>
              <a:spcAft>
                <a:spcPts val="0"/>
              </a:spcAft>
              <a:buClr>
                <a:srgbClr val="262626"/>
              </a:buClr>
              <a:buSzPts val="1800"/>
              <a:buChar char=" "/>
              <a:defRPr/>
            </a:lvl7pPr>
            <a:lvl8pPr indent="-342900" lvl="7" marL="3657600" algn="l">
              <a:lnSpc>
                <a:spcPct val="85000"/>
              </a:lnSpc>
              <a:spcBef>
                <a:spcPts val="600"/>
              </a:spcBef>
              <a:spcAft>
                <a:spcPts val="0"/>
              </a:spcAft>
              <a:buClr>
                <a:srgbClr val="262626"/>
              </a:buClr>
              <a:buSzPts val="1800"/>
              <a:buChar char=" "/>
              <a:defRPr/>
            </a:lvl8pPr>
            <a:lvl9pPr indent="-342900" lvl="8" marL="4114800" algn="l">
              <a:lnSpc>
                <a:spcPct val="85000"/>
              </a:lnSpc>
              <a:spcBef>
                <a:spcPts val="600"/>
              </a:spcBef>
              <a:spcAft>
                <a:spcPts val="0"/>
              </a:spcAft>
              <a:buClr>
                <a:srgbClr val="262626"/>
              </a:buClr>
              <a:buSzPts val="1800"/>
              <a:buChar char=" "/>
              <a:defRPr/>
            </a:lvl9pPr>
          </a:lstStyle>
          <a:p/>
        </p:txBody>
      </p:sp>
      <p:sp>
        <p:nvSpPr>
          <p:cNvPr id="79" name="Google Shape;79;p18"/>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8"/>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18"/>
          <p:cNvSpPr txBox="1"/>
          <p:nvPr>
            <p:ph idx="12" type="sldNum"/>
          </p:nvPr>
        </p:nvSpPr>
        <p:spPr>
          <a:xfrm>
            <a:off x="8721591" y="5829749"/>
            <a:ext cx="2926080" cy="1397039"/>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1pPr>
            <a:lvl2pPr indent="0" lvl="1"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2pPr>
            <a:lvl3pPr indent="0" lvl="2"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3pPr>
            <a:lvl4pPr indent="0" lvl="3"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4pPr>
            <a:lvl5pPr indent="0" lvl="4"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5pPr>
            <a:lvl6pPr indent="0" lvl="5"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6pPr>
            <a:lvl7pPr indent="0" lvl="6"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7pPr>
            <a:lvl8pPr indent="0" lvl="7"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8pPr>
            <a:lvl9pPr indent="0" lvl="8"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9pPr>
          </a:lstStyle>
          <a:p>
            <a:pPr indent="-400050" lvl="0" marL="0" rtl="0" algn="r">
              <a:spcBef>
                <a:spcPts val="0"/>
              </a:spcBef>
              <a:spcAft>
                <a:spcPts val="0"/>
              </a:spcAft>
              <a:buClr>
                <a:srgbClr val="629DD1"/>
              </a:buClr>
              <a:buSzPts val="6300"/>
              <a:buFont typeface="Noto Sans Symbols"/>
              <a:buChar char="●"/>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p9"/>
          <p:cNvSpPr txBox="1"/>
          <p:nvPr>
            <p:ph type="title"/>
          </p:nvPr>
        </p:nvSpPr>
        <p:spPr>
          <a:xfrm>
            <a:off x="657226" y="499533"/>
            <a:ext cx="10772775" cy="165819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9"/>
          <p:cNvSpPr txBox="1"/>
          <p:nvPr>
            <p:ph idx="1" type="body"/>
          </p:nvPr>
        </p:nvSpPr>
        <p:spPr>
          <a:xfrm>
            <a:off x="676275" y="1993394"/>
            <a:ext cx="10753725" cy="3766185"/>
          </a:xfrm>
          <a:prstGeom prst="rect">
            <a:avLst/>
          </a:prstGeom>
          <a:noFill/>
          <a:ln>
            <a:noFill/>
          </a:ln>
        </p:spPr>
        <p:txBody>
          <a:bodyPr anchorCtr="0" anchor="t" bIns="45700" lIns="91425" spcFirstLastPara="1" rIns="91425" wrap="square" tIns="45700">
            <a:normAutofit/>
          </a:bodyPr>
          <a:lstStyle>
            <a:lvl1pPr indent="-342900" lvl="0" marL="457200" algn="l">
              <a:lnSpc>
                <a:spcPct val="85000"/>
              </a:lnSpc>
              <a:spcBef>
                <a:spcPts val="1300"/>
              </a:spcBef>
              <a:spcAft>
                <a:spcPts val="0"/>
              </a:spcAft>
              <a:buClr>
                <a:srgbClr val="262626"/>
              </a:buClr>
              <a:buSzPts val="1800"/>
              <a:buChar char=" "/>
              <a:defRPr/>
            </a:lvl1pPr>
            <a:lvl2pPr indent="-342900" lvl="1" marL="914400" algn="l">
              <a:lnSpc>
                <a:spcPct val="85000"/>
              </a:lnSpc>
              <a:spcBef>
                <a:spcPts val="600"/>
              </a:spcBef>
              <a:spcAft>
                <a:spcPts val="0"/>
              </a:spcAft>
              <a:buClr>
                <a:srgbClr val="262626"/>
              </a:buClr>
              <a:buSzPts val="1800"/>
              <a:buChar char=" "/>
              <a:defRPr/>
            </a:lvl2pPr>
            <a:lvl3pPr indent="-342900" lvl="2" marL="1371600" algn="l">
              <a:lnSpc>
                <a:spcPct val="85000"/>
              </a:lnSpc>
              <a:spcBef>
                <a:spcPts val="600"/>
              </a:spcBef>
              <a:spcAft>
                <a:spcPts val="0"/>
              </a:spcAft>
              <a:buClr>
                <a:srgbClr val="262626"/>
              </a:buClr>
              <a:buSzPts val="1800"/>
              <a:buChar char=" "/>
              <a:defRPr/>
            </a:lvl3pPr>
            <a:lvl4pPr indent="-342900" lvl="3" marL="1828800" algn="l">
              <a:lnSpc>
                <a:spcPct val="85000"/>
              </a:lnSpc>
              <a:spcBef>
                <a:spcPts val="600"/>
              </a:spcBef>
              <a:spcAft>
                <a:spcPts val="0"/>
              </a:spcAft>
              <a:buClr>
                <a:srgbClr val="262626"/>
              </a:buClr>
              <a:buSzPts val="1800"/>
              <a:buChar char=" "/>
              <a:defRPr/>
            </a:lvl4pPr>
            <a:lvl5pPr indent="-342900" lvl="4" marL="2286000" algn="l">
              <a:lnSpc>
                <a:spcPct val="85000"/>
              </a:lnSpc>
              <a:spcBef>
                <a:spcPts val="600"/>
              </a:spcBef>
              <a:spcAft>
                <a:spcPts val="0"/>
              </a:spcAft>
              <a:buClr>
                <a:srgbClr val="262626"/>
              </a:buClr>
              <a:buSzPts val="1800"/>
              <a:buChar char=" "/>
              <a:defRPr/>
            </a:lvl5pPr>
            <a:lvl6pPr indent="-342900" lvl="5" marL="2743200" algn="l">
              <a:lnSpc>
                <a:spcPct val="85000"/>
              </a:lnSpc>
              <a:spcBef>
                <a:spcPts val="600"/>
              </a:spcBef>
              <a:spcAft>
                <a:spcPts val="0"/>
              </a:spcAft>
              <a:buClr>
                <a:srgbClr val="262626"/>
              </a:buClr>
              <a:buSzPts val="1800"/>
              <a:buChar char=" "/>
              <a:defRPr/>
            </a:lvl6pPr>
            <a:lvl7pPr indent="-342900" lvl="6" marL="3200400" algn="l">
              <a:lnSpc>
                <a:spcPct val="85000"/>
              </a:lnSpc>
              <a:spcBef>
                <a:spcPts val="600"/>
              </a:spcBef>
              <a:spcAft>
                <a:spcPts val="0"/>
              </a:spcAft>
              <a:buClr>
                <a:srgbClr val="262626"/>
              </a:buClr>
              <a:buSzPts val="1800"/>
              <a:buChar char=" "/>
              <a:defRPr/>
            </a:lvl7pPr>
            <a:lvl8pPr indent="-342900" lvl="7" marL="3657600" algn="l">
              <a:lnSpc>
                <a:spcPct val="85000"/>
              </a:lnSpc>
              <a:spcBef>
                <a:spcPts val="600"/>
              </a:spcBef>
              <a:spcAft>
                <a:spcPts val="0"/>
              </a:spcAft>
              <a:buClr>
                <a:srgbClr val="262626"/>
              </a:buClr>
              <a:buSzPts val="1800"/>
              <a:buChar char=" "/>
              <a:defRPr/>
            </a:lvl8pPr>
            <a:lvl9pPr indent="-342900" lvl="8" marL="4114800" algn="l">
              <a:lnSpc>
                <a:spcPct val="85000"/>
              </a:lnSpc>
              <a:spcBef>
                <a:spcPts val="600"/>
              </a:spcBef>
              <a:spcAft>
                <a:spcPts val="0"/>
              </a:spcAft>
              <a:buClr>
                <a:srgbClr val="262626"/>
              </a:buClr>
              <a:buSzPts val="1800"/>
              <a:buChar char=" "/>
              <a:defRPr/>
            </a:lvl9pPr>
          </a:lstStyle>
          <a:p/>
        </p:txBody>
      </p:sp>
      <p:sp>
        <p:nvSpPr>
          <p:cNvPr id="21" name="Google Shape;21;p9"/>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9"/>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9"/>
          <p:cNvSpPr txBox="1"/>
          <p:nvPr>
            <p:ph idx="12" type="sldNum"/>
          </p:nvPr>
        </p:nvSpPr>
        <p:spPr>
          <a:xfrm>
            <a:off x="8721591" y="5829749"/>
            <a:ext cx="2926080" cy="1397039"/>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1pPr>
            <a:lvl2pPr indent="0" lvl="1"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2pPr>
            <a:lvl3pPr indent="0" lvl="2"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3pPr>
            <a:lvl4pPr indent="0" lvl="3"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4pPr>
            <a:lvl5pPr indent="0" lvl="4"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5pPr>
            <a:lvl6pPr indent="0" lvl="5"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6pPr>
            <a:lvl7pPr indent="0" lvl="6"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7pPr>
            <a:lvl8pPr indent="0" lvl="7"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8pPr>
            <a:lvl9pPr indent="0" lvl="8"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9pPr>
          </a:lstStyle>
          <a:p>
            <a:pPr indent="-400050" lvl="0" marL="0" rtl="0" algn="r">
              <a:spcBef>
                <a:spcPts val="0"/>
              </a:spcBef>
              <a:spcAft>
                <a:spcPts val="0"/>
              </a:spcAft>
              <a:buClr>
                <a:srgbClr val="629DD1"/>
              </a:buClr>
              <a:buSzPts val="6300"/>
              <a:buFont typeface="Noto Sans Symbols"/>
              <a:buChar char="●"/>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4" name="Shape 24"/>
        <p:cNvGrpSpPr/>
        <p:nvPr/>
      </p:nvGrpSpPr>
      <p:grpSpPr>
        <a:xfrm>
          <a:off x="0" y="0"/>
          <a:ext cx="0" cy="0"/>
          <a:chOff x="0" y="0"/>
          <a:chExt cx="0" cy="0"/>
        </a:xfrm>
      </p:grpSpPr>
      <p:sp>
        <p:nvSpPr>
          <p:cNvPr id="25" name="Google Shape;25;p10"/>
          <p:cNvSpPr txBox="1"/>
          <p:nvPr>
            <p:ph type="title"/>
          </p:nvPr>
        </p:nvSpPr>
        <p:spPr>
          <a:xfrm>
            <a:off x="657226" y="499533"/>
            <a:ext cx="10772775" cy="165819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0"/>
          <p:cNvSpPr txBox="1"/>
          <p:nvPr>
            <p:ph idx="1" type="body"/>
          </p:nvPr>
        </p:nvSpPr>
        <p:spPr>
          <a:xfrm>
            <a:off x="676656" y="1993392"/>
            <a:ext cx="5074920" cy="3767328"/>
          </a:xfrm>
          <a:prstGeom prst="rect">
            <a:avLst/>
          </a:prstGeom>
          <a:noFill/>
          <a:ln>
            <a:noFill/>
          </a:ln>
        </p:spPr>
        <p:txBody>
          <a:bodyPr anchorCtr="0" anchor="t" bIns="45700" lIns="91425" spcFirstLastPara="1" rIns="91425" wrap="square" tIns="45700">
            <a:normAutofit/>
          </a:bodyPr>
          <a:lstStyle>
            <a:lvl1pPr indent="-368300" lvl="0" marL="457200" algn="l">
              <a:lnSpc>
                <a:spcPct val="85000"/>
              </a:lnSpc>
              <a:spcBef>
                <a:spcPts val="1300"/>
              </a:spcBef>
              <a:spcAft>
                <a:spcPts val="0"/>
              </a:spcAft>
              <a:buClr>
                <a:srgbClr val="262626"/>
              </a:buClr>
              <a:buSzPts val="2200"/>
              <a:buChar char=" "/>
              <a:defRPr sz="2200"/>
            </a:lvl1pPr>
            <a:lvl2pPr indent="-349250" lvl="1" marL="914400" algn="l">
              <a:lnSpc>
                <a:spcPct val="85000"/>
              </a:lnSpc>
              <a:spcBef>
                <a:spcPts val="600"/>
              </a:spcBef>
              <a:spcAft>
                <a:spcPts val="0"/>
              </a:spcAft>
              <a:buClr>
                <a:srgbClr val="262626"/>
              </a:buClr>
              <a:buSzPts val="1900"/>
              <a:buChar char=" "/>
              <a:defRPr sz="1900"/>
            </a:lvl2pPr>
            <a:lvl3pPr indent="-336550" lvl="2" marL="1371600" algn="l">
              <a:lnSpc>
                <a:spcPct val="85000"/>
              </a:lnSpc>
              <a:spcBef>
                <a:spcPts val="600"/>
              </a:spcBef>
              <a:spcAft>
                <a:spcPts val="0"/>
              </a:spcAft>
              <a:buClr>
                <a:srgbClr val="262626"/>
              </a:buClr>
              <a:buSzPts val="1700"/>
              <a:buChar char=" "/>
              <a:defRPr sz="1700"/>
            </a:lvl3pPr>
            <a:lvl4pPr indent="-323850" lvl="3" marL="1828800" algn="l">
              <a:lnSpc>
                <a:spcPct val="85000"/>
              </a:lnSpc>
              <a:spcBef>
                <a:spcPts val="600"/>
              </a:spcBef>
              <a:spcAft>
                <a:spcPts val="0"/>
              </a:spcAft>
              <a:buClr>
                <a:srgbClr val="262626"/>
              </a:buClr>
              <a:buSzPts val="1500"/>
              <a:buChar char=" "/>
              <a:defRPr sz="1500"/>
            </a:lvl4pPr>
            <a:lvl5pPr indent="-317500" lvl="4" marL="2286000" algn="l">
              <a:lnSpc>
                <a:spcPct val="85000"/>
              </a:lnSpc>
              <a:spcBef>
                <a:spcPts val="600"/>
              </a:spcBef>
              <a:spcAft>
                <a:spcPts val="0"/>
              </a:spcAft>
              <a:buClr>
                <a:srgbClr val="262626"/>
              </a:buClr>
              <a:buSzPts val="1400"/>
              <a:buChar char=" "/>
              <a:defRPr sz="1400"/>
            </a:lvl5pPr>
            <a:lvl6pPr indent="-317500" lvl="5" marL="2743200" algn="l">
              <a:lnSpc>
                <a:spcPct val="85000"/>
              </a:lnSpc>
              <a:spcBef>
                <a:spcPts val="600"/>
              </a:spcBef>
              <a:spcAft>
                <a:spcPts val="0"/>
              </a:spcAft>
              <a:buClr>
                <a:srgbClr val="262626"/>
              </a:buClr>
              <a:buSzPts val="1400"/>
              <a:buChar char=" "/>
              <a:defRPr sz="1400"/>
            </a:lvl6pPr>
            <a:lvl7pPr indent="-317500" lvl="6" marL="3200400" algn="l">
              <a:lnSpc>
                <a:spcPct val="85000"/>
              </a:lnSpc>
              <a:spcBef>
                <a:spcPts val="600"/>
              </a:spcBef>
              <a:spcAft>
                <a:spcPts val="0"/>
              </a:spcAft>
              <a:buClr>
                <a:srgbClr val="262626"/>
              </a:buClr>
              <a:buSzPts val="1400"/>
              <a:buChar char=" "/>
              <a:defRPr sz="1400"/>
            </a:lvl7pPr>
            <a:lvl8pPr indent="-317500" lvl="7" marL="3657600" algn="l">
              <a:lnSpc>
                <a:spcPct val="85000"/>
              </a:lnSpc>
              <a:spcBef>
                <a:spcPts val="600"/>
              </a:spcBef>
              <a:spcAft>
                <a:spcPts val="0"/>
              </a:spcAft>
              <a:buClr>
                <a:srgbClr val="262626"/>
              </a:buClr>
              <a:buSzPts val="1400"/>
              <a:buChar char=" "/>
              <a:defRPr sz="1400"/>
            </a:lvl8pPr>
            <a:lvl9pPr indent="-317500" lvl="8" marL="4114800" algn="l">
              <a:lnSpc>
                <a:spcPct val="85000"/>
              </a:lnSpc>
              <a:spcBef>
                <a:spcPts val="600"/>
              </a:spcBef>
              <a:spcAft>
                <a:spcPts val="0"/>
              </a:spcAft>
              <a:buClr>
                <a:srgbClr val="262626"/>
              </a:buClr>
              <a:buSzPts val="1400"/>
              <a:buChar char=" "/>
              <a:defRPr sz="1400"/>
            </a:lvl9pPr>
          </a:lstStyle>
          <a:p/>
        </p:txBody>
      </p:sp>
      <p:sp>
        <p:nvSpPr>
          <p:cNvPr id="27" name="Google Shape;27;p10"/>
          <p:cNvSpPr txBox="1"/>
          <p:nvPr>
            <p:ph idx="2" type="body"/>
          </p:nvPr>
        </p:nvSpPr>
        <p:spPr>
          <a:xfrm>
            <a:off x="6343651" y="1993392"/>
            <a:ext cx="5074920" cy="3767328"/>
          </a:xfrm>
          <a:prstGeom prst="rect">
            <a:avLst/>
          </a:prstGeom>
          <a:noFill/>
          <a:ln>
            <a:noFill/>
          </a:ln>
        </p:spPr>
        <p:txBody>
          <a:bodyPr anchorCtr="0" anchor="t" bIns="45700" lIns="91425" spcFirstLastPara="1" rIns="91425" wrap="square" tIns="45700">
            <a:normAutofit/>
          </a:bodyPr>
          <a:lstStyle>
            <a:lvl1pPr indent="-368300" lvl="0" marL="457200" algn="l">
              <a:lnSpc>
                <a:spcPct val="85000"/>
              </a:lnSpc>
              <a:spcBef>
                <a:spcPts val="1300"/>
              </a:spcBef>
              <a:spcAft>
                <a:spcPts val="0"/>
              </a:spcAft>
              <a:buClr>
                <a:srgbClr val="262626"/>
              </a:buClr>
              <a:buSzPts val="2200"/>
              <a:buChar char=" "/>
              <a:defRPr sz="2200"/>
            </a:lvl1pPr>
            <a:lvl2pPr indent="-349250" lvl="1" marL="914400" algn="l">
              <a:lnSpc>
                <a:spcPct val="85000"/>
              </a:lnSpc>
              <a:spcBef>
                <a:spcPts val="600"/>
              </a:spcBef>
              <a:spcAft>
                <a:spcPts val="0"/>
              </a:spcAft>
              <a:buClr>
                <a:srgbClr val="262626"/>
              </a:buClr>
              <a:buSzPts val="1900"/>
              <a:buChar char=" "/>
              <a:defRPr sz="1900"/>
            </a:lvl2pPr>
            <a:lvl3pPr indent="-336550" lvl="2" marL="1371600" algn="l">
              <a:lnSpc>
                <a:spcPct val="85000"/>
              </a:lnSpc>
              <a:spcBef>
                <a:spcPts val="600"/>
              </a:spcBef>
              <a:spcAft>
                <a:spcPts val="0"/>
              </a:spcAft>
              <a:buClr>
                <a:srgbClr val="262626"/>
              </a:buClr>
              <a:buSzPts val="1700"/>
              <a:buChar char=" "/>
              <a:defRPr sz="1700"/>
            </a:lvl3pPr>
            <a:lvl4pPr indent="-323850" lvl="3" marL="1828800" algn="l">
              <a:lnSpc>
                <a:spcPct val="85000"/>
              </a:lnSpc>
              <a:spcBef>
                <a:spcPts val="600"/>
              </a:spcBef>
              <a:spcAft>
                <a:spcPts val="0"/>
              </a:spcAft>
              <a:buClr>
                <a:srgbClr val="262626"/>
              </a:buClr>
              <a:buSzPts val="1500"/>
              <a:buChar char=" "/>
              <a:defRPr sz="1500"/>
            </a:lvl4pPr>
            <a:lvl5pPr indent="-317500" lvl="4" marL="2286000" algn="l">
              <a:lnSpc>
                <a:spcPct val="85000"/>
              </a:lnSpc>
              <a:spcBef>
                <a:spcPts val="600"/>
              </a:spcBef>
              <a:spcAft>
                <a:spcPts val="0"/>
              </a:spcAft>
              <a:buClr>
                <a:srgbClr val="262626"/>
              </a:buClr>
              <a:buSzPts val="1400"/>
              <a:buChar char=" "/>
              <a:defRPr sz="1400"/>
            </a:lvl5pPr>
            <a:lvl6pPr indent="-317500" lvl="5" marL="2743200" algn="l">
              <a:lnSpc>
                <a:spcPct val="85000"/>
              </a:lnSpc>
              <a:spcBef>
                <a:spcPts val="600"/>
              </a:spcBef>
              <a:spcAft>
                <a:spcPts val="0"/>
              </a:spcAft>
              <a:buClr>
                <a:srgbClr val="262626"/>
              </a:buClr>
              <a:buSzPts val="1400"/>
              <a:buChar char=" "/>
              <a:defRPr sz="1400"/>
            </a:lvl6pPr>
            <a:lvl7pPr indent="-317500" lvl="6" marL="3200400" algn="l">
              <a:lnSpc>
                <a:spcPct val="85000"/>
              </a:lnSpc>
              <a:spcBef>
                <a:spcPts val="600"/>
              </a:spcBef>
              <a:spcAft>
                <a:spcPts val="0"/>
              </a:spcAft>
              <a:buClr>
                <a:srgbClr val="262626"/>
              </a:buClr>
              <a:buSzPts val="1400"/>
              <a:buChar char=" "/>
              <a:defRPr sz="1400"/>
            </a:lvl7pPr>
            <a:lvl8pPr indent="-317500" lvl="7" marL="3657600" algn="l">
              <a:lnSpc>
                <a:spcPct val="85000"/>
              </a:lnSpc>
              <a:spcBef>
                <a:spcPts val="600"/>
              </a:spcBef>
              <a:spcAft>
                <a:spcPts val="0"/>
              </a:spcAft>
              <a:buClr>
                <a:srgbClr val="262626"/>
              </a:buClr>
              <a:buSzPts val="1400"/>
              <a:buChar char=" "/>
              <a:defRPr sz="1400"/>
            </a:lvl8pPr>
            <a:lvl9pPr indent="-317500" lvl="8" marL="4114800" algn="l">
              <a:lnSpc>
                <a:spcPct val="85000"/>
              </a:lnSpc>
              <a:spcBef>
                <a:spcPts val="600"/>
              </a:spcBef>
              <a:spcAft>
                <a:spcPts val="0"/>
              </a:spcAft>
              <a:buClr>
                <a:srgbClr val="262626"/>
              </a:buClr>
              <a:buSzPts val="1400"/>
              <a:buChar char=" "/>
              <a:defRPr sz="1400"/>
            </a:lvl9pPr>
          </a:lstStyle>
          <a:p/>
        </p:txBody>
      </p:sp>
      <p:sp>
        <p:nvSpPr>
          <p:cNvPr id="28" name="Google Shape;28;p10"/>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0"/>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0"/>
          <p:cNvSpPr txBox="1"/>
          <p:nvPr>
            <p:ph idx="12" type="sldNum"/>
          </p:nvPr>
        </p:nvSpPr>
        <p:spPr>
          <a:xfrm>
            <a:off x="8721591" y="5829749"/>
            <a:ext cx="2926080" cy="1397039"/>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1pPr>
            <a:lvl2pPr indent="0" lvl="1"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2pPr>
            <a:lvl3pPr indent="0" lvl="2"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3pPr>
            <a:lvl4pPr indent="0" lvl="3"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4pPr>
            <a:lvl5pPr indent="0" lvl="4"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5pPr>
            <a:lvl6pPr indent="0" lvl="5"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6pPr>
            <a:lvl7pPr indent="0" lvl="6"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7pPr>
            <a:lvl8pPr indent="0" lvl="7"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8pPr>
            <a:lvl9pPr indent="0" lvl="8"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9pPr>
          </a:lstStyle>
          <a:p>
            <a:pPr indent="-400050" lvl="0" marL="0" rtl="0" algn="r">
              <a:spcBef>
                <a:spcPts val="0"/>
              </a:spcBef>
              <a:spcAft>
                <a:spcPts val="0"/>
              </a:spcAft>
              <a:buClr>
                <a:srgbClr val="629DD1"/>
              </a:buClr>
              <a:buSzPts val="6300"/>
              <a:buFont typeface="Noto Sans Symbols"/>
              <a:buChar char="●"/>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11"/>
          <p:cNvSpPr txBox="1"/>
          <p:nvPr>
            <p:ph type="title"/>
          </p:nvPr>
        </p:nvSpPr>
        <p:spPr>
          <a:xfrm>
            <a:off x="603504" y="767419"/>
            <a:ext cx="10780776" cy="3355848"/>
          </a:xfrm>
          <a:prstGeom prst="rect">
            <a:avLst/>
          </a:prstGeom>
          <a:noFill/>
          <a:ln>
            <a:noFill/>
          </a:ln>
        </p:spPr>
        <p:txBody>
          <a:bodyPr anchorCtr="0" anchor="b" bIns="45700" lIns="91425" spcFirstLastPara="1" rIns="91425" wrap="square" tIns="45700">
            <a:normAutofit/>
          </a:bodyPr>
          <a:lstStyle>
            <a:lvl1pPr lvl="0" algn="l">
              <a:lnSpc>
                <a:spcPct val="80000"/>
              </a:lnSpc>
              <a:spcBef>
                <a:spcPts val="0"/>
              </a:spcBef>
              <a:spcAft>
                <a:spcPts val="0"/>
              </a:spcAft>
              <a:buClr>
                <a:schemeClr val="accent1"/>
              </a:buClr>
              <a:buSzPts val="8000"/>
              <a:buFont typeface="Calibri"/>
              <a:buNone/>
              <a:defRPr b="0" sz="80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1"/>
          <p:cNvSpPr txBox="1"/>
          <p:nvPr>
            <p:ph idx="1" type="body"/>
          </p:nvPr>
        </p:nvSpPr>
        <p:spPr>
          <a:xfrm>
            <a:off x="667512" y="4187275"/>
            <a:ext cx="9226296" cy="1645920"/>
          </a:xfrm>
          <a:prstGeom prst="rect">
            <a:avLst/>
          </a:prstGeom>
          <a:noFill/>
          <a:ln>
            <a:noFill/>
          </a:ln>
        </p:spPr>
        <p:txBody>
          <a:bodyPr anchorCtr="0" anchor="t" bIns="45700" lIns="91425" spcFirstLastPara="1" rIns="91425" wrap="square" tIns="45700">
            <a:normAutofit/>
          </a:bodyPr>
          <a:lstStyle>
            <a:lvl1pPr indent="-228600" lvl="0" marL="457200" algn="l">
              <a:lnSpc>
                <a:spcPct val="85000"/>
              </a:lnSpc>
              <a:spcBef>
                <a:spcPts val="1300"/>
              </a:spcBef>
              <a:spcAft>
                <a:spcPts val="0"/>
              </a:spcAft>
              <a:buClr>
                <a:schemeClr val="dk1"/>
              </a:buClr>
              <a:buSzPts val="2800"/>
              <a:buNone/>
              <a:defRPr sz="2800">
                <a:solidFill>
                  <a:schemeClr val="dk1"/>
                </a:solidFill>
                <a:latin typeface="Calibri"/>
                <a:ea typeface="Calibri"/>
                <a:cs typeface="Calibri"/>
                <a:sym typeface="Calibri"/>
              </a:defRPr>
            </a:lvl1pPr>
            <a:lvl2pPr indent="-228600" lvl="1" marL="914400" algn="l">
              <a:lnSpc>
                <a:spcPct val="85000"/>
              </a:lnSpc>
              <a:spcBef>
                <a:spcPts val="600"/>
              </a:spcBef>
              <a:spcAft>
                <a:spcPts val="0"/>
              </a:spcAft>
              <a:buClr>
                <a:srgbClr val="888888"/>
              </a:buClr>
              <a:buSzPts val="1800"/>
              <a:buNone/>
              <a:defRPr sz="1800">
                <a:solidFill>
                  <a:srgbClr val="888888"/>
                </a:solidFill>
              </a:defRPr>
            </a:lvl2pPr>
            <a:lvl3pPr indent="-228600" lvl="2" marL="1371600" algn="l">
              <a:lnSpc>
                <a:spcPct val="85000"/>
              </a:lnSpc>
              <a:spcBef>
                <a:spcPts val="600"/>
              </a:spcBef>
              <a:spcAft>
                <a:spcPts val="0"/>
              </a:spcAft>
              <a:buClr>
                <a:srgbClr val="888888"/>
              </a:buClr>
              <a:buSzPts val="1600"/>
              <a:buNone/>
              <a:defRPr sz="1600">
                <a:solidFill>
                  <a:srgbClr val="888888"/>
                </a:solidFill>
              </a:defRPr>
            </a:lvl3pPr>
            <a:lvl4pPr indent="-228600" lvl="3" marL="1828800" algn="l">
              <a:lnSpc>
                <a:spcPct val="85000"/>
              </a:lnSpc>
              <a:spcBef>
                <a:spcPts val="600"/>
              </a:spcBef>
              <a:spcAft>
                <a:spcPts val="0"/>
              </a:spcAft>
              <a:buClr>
                <a:srgbClr val="888888"/>
              </a:buClr>
              <a:buSzPts val="1400"/>
              <a:buNone/>
              <a:defRPr sz="1400">
                <a:solidFill>
                  <a:srgbClr val="888888"/>
                </a:solidFill>
              </a:defRPr>
            </a:lvl4pPr>
            <a:lvl5pPr indent="-228600" lvl="4" marL="2286000" algn="l">
              <a:lnSpc>
                <a:spcPct val="85000"/>
              </a:lnSpc>
              <a:spcBef>
                <a:spcPts val="600"/>
              </a:spcBef>
              <a:spcAft>
                <a:spcPts val="0"/>
              </a:spcAft>
              <a:buClr>
                <a:srgbClr val="888888"/>
              </a:buClr>
              <a:buSzPts val="1400"/>
              <a:buNone/>
              <a:defRPr sz="1400">
                <a:solidFill>
                  <a:srgbClr val="888888"/>
                </a:solidFill>
              </a:defRPr>
            </a:lvl5pPr>
            <a:lvl6pPr indent="-228600" lvl="5" marL="2743200" algn="l">
              <a:lnSpc>
                <a:spcPct val="85000"/>
              </a:lnSpc>
              <a:spcBef>
                <a:spcPts val="600"/>
              </a:spcBef>
              <a:spcAft>
                <a:spcPts val="0"/>
              </a:spcAft>
              <a:buClr>
                <a:srgbClr val="888888"/>
              </a:buClr>
              <a:buSzPts val="1400"/>
              <a:buNone/>
              <a:defRPr sz="1400">
                <a:solidFill>
                  <a:srgbClr val="888888"/>
                </a:solidFill>
              </a:defRPr>
            </a:lvl6pPr>
            <a:lvl7pPr indent="-228600" lvl="6" marL="3200400" algn="l">
              <a:lnSpc>
                <a:spcPct val="85000"/>
              </a:lnSpc>
              <a:spcBef>
                <a:spcPts val="600"/>
              </a:spcBef>
              <a:spcAft>
                <a:spcPts val="0"/>
              </a:spcAft>
              <a:buClr>
                <a:srgbClr val="888888"/>
              </a:buClr>
              <a:buSzPts val="1400"/>
              <a:buNone/>
              <a:defRPr sz="1400">
                <a:solidFill>
                  <a:srgbClr val="888888"/>
                </a:solidFill>
              </a:defRPr>
            </a:lvl7pPr>
            <a:lvl8pPr indent="-228600" lvl="7" marL="3657600" algn="l">
              <a:lnSpc>
                <a:spcPct val="85000"/>
              </a:lnSpc>
              <a:spcBef>
                <a:spcPts val="600"/>
              </a:spcBef>
              <a:spcAft>
                <a:spcPts val="0"/>
              </a:spcAft>
              <a:buClr>
                <a:srgbClr val="888888"/>
              </a:buClr>
              <a:buSzPts val="1400"/>
              <a:buNone/>
              <a:defRPr sz="1400">
                <a:solidFill>
                  <a:srgbClr val="888888"/>
                </a:solidFill>
              </a:defRPr>
            </a:lvl8pPr>
            <a:lvl9pPr indent="-228600" lvl="8" marL="4114800" algn="l">
              <a:lnSpc>
                <a:spcPct val="85000"/>
              </a:lnSpc>
              <a:spcBef>
                <a:spcPts val="600"/>
              </a:spcBef>
              <a:spcAft>
                <a:spcPts val="0"/>
              </a:spcAft>
              <a:buClr>
                <a:srgbClr val="888888"/>
              </a:buClr>
              <a:buSzPts val="1400"/>
              <a:buNone/>
              <a:defRPr sz="1400">
                <a:solidFill>
                  <a:srgbClr val="888888"/>
                </a:solidFill>
              </a:defRPr>
            </a:lvl9pPr>
          </a:lstStyle>
          <a:p/>
        </p:txBody>
      </p:sp>
      <p:sp>
        <p:nvSpPr>
          <p:cNvPr id="34" name="Google Shape;34;p11"/>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1"/>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1"/>
          <p:cNvSpPr txBox="1"/>
          <p:nvPr>
            <p:ph idx="12" type="sldNum"/>
          </p:nvPr>
        </p:nvSpPr>
        <p:spPr>
          <a:xfrm>
            <a:off x="8721591" y="5829749"/>
            <a:ext cx="2926080" cy="1397039"/>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1pPr>
            <a:lvl2pPr indent="0" lvl="1"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2pPr>
            <a:lvl3pPr indent="0" lvl="2"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3pPr>
            <a:lvl4pPr indent="0" lvl="3"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4pPr>
            <a:lvl5pPr indent="0" lvl="4"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5pPr>
            <a:lvl6pPr indent="0" lvl="5"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6pPr>
            <a:lvl7pPr indent="0" lvl="6"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7pPr>
            <a:lvl8pPr indent="0" lvl="7"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8pPr>
            <a:lvl9pPr indent="0" lvl="8"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9pPr>
          </a:lstStyle>
          <a:p>
            <a:pPr indent="-400050" lvl="0" marL="0" rtl="0" algn="r">
              <a:spcBef>
                <a:spcPts val="0"/>
              </a:spcBef>
              <a:spcAft>
                <a:spcPts val="0"/>
              </a:spcAft>
              <a:buClr>
                <a:srgbClr val="629DD1"/>
              </a:buClr>
              <a:buSzPts val="6300"/>
              <a:buFont typeface="Noto Sans Symbols"/>
              <a:buChar char="●"/>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7" name="Shape 37"/>
        <p:cNvGrpSpPr/>
        <p:nvPr/>
      </p:nvGrpSpPr>
      <p:grpSpPr>
        <a:xfrm>
          <a:off x="0" y="0"/>
          <a:ext cx="0" cy="0"/>
          <a:chOff x="0" y="0"/>
          <a:chExt cx="0" cy="0"/>
        </a:xfrm>
      </p:grpSpPr>
      <p:sp>
        <p:nvSpPr>
          <p:cNvPr id="38" name="Google Shape;38;p12"/>
          <p:cNvSpPr txBox="1"/>
          <p:nvPr>
            <p:ph type="title"/>
          </p:nvPr>
        </p:nvSpPr>
        <p:spPr>
          <a:xfrm>
            <a:off x="657226" y="499533"/>
            <a:ext cx="10772775" cy="165819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2"/>
          <p:cNvSpPr txBox="1"/>
          <p:nvPr>
            <p:ph idx="1" type="body"/>
          </p:nvPr>
        </p:nvSpPr>
        <p:spPr>
          <a:xfrm>
            <a:off x="676656" y="2032000"/>
            <a:ext cx="5074920" cy="723400"/>
          </a:xfrm>
          <a:prstGeom prst="rect">
            <a:avLst/>
          </a:prstGeom>
          <a:noFill/>
          <a:ln>
            <a:noFill/>
          </a:ln>
        </p:spPr>
        <p:txBody>
          <a:bodyPr anchorCtr="0" anchor="ctr" bIns="45700" lIns="91425" spcFirstLastPara="1" rIns="91425" wrap="square" tIns="45700">
            <a:normAutofit/>
          </a:bodyPr>
          <a:lstStyle>
            <a:lvl1pPr indent="-228600" lvl="0" marL="457200" algn="l">
              <a:lnSpc>
                <a:spcPct val="85000"/>
              </a:lnSpc>
              <a:spcBef>
                <a:spcPts val="0"/>
              </a:spcBef>
              <a:spcAft>
                <a:spcPts val="0"/>
              </a:spcAft>
              <a:buClr>
                <a:srgbClr val="262626"/>
              </a:buClr>
              <a:buSzPts val="2000"/>
              <a:buNone/>
              <a:defRPr b="0" sz="2000" cap="none">
                <a:solidFill>
                  <a:srgbClr val="262626"/>
                </a:solidFill>
                <a:latin typeface="Calibri"/>
                <a:ea typeface="Calibri"/>
                <a:cs typeface="Calibri"/>
                <a:sym typeface="Calibri"/>
              </a:defRPr>
            </a:lvl1pPr>
            <a:lvl2pPr indent="-228600" lvl="1" marL="914400" algn="l">
              <a:lnSpc>
                <a:spcPct val="85000"/>
              </a:lnSpc>
              <a:spcBef>
                <a:spcPts val="600"/>
              </a:spcBef>
              <a:spcAft>
                <a:spcPts val="0"/>
              </a:spcAft>
              <a:buClr>
                <a:srgbClr val="262626"/>
              </a:buClr>
              <a:buSzPts val="2000"/>
              <a:buNone/>
              <a:defRPr b="1" sz="2000"/>
            </a:lvl2pPr>
            <a:lvl3pPr indent="-228600" lvl="2" marL="1371600" algn="l">
              <a:lnSpc>
                <a:spcPct val="85000"/>
              </a:lnSpc>
              <a:spcBef>
                <a:spcPts val="600"/>
              </a:spcBef>
              <a:spcAft>
                <a:spcPts val="0"/>
              </a:spcAft>
              <a:buClr>
                <a:srgbClr val="262626"/>
              </a:buClr>
              <a:buSzPts val="1800"/>
              <a:buNone/>
              <a:defRPr b="1" sz="1800"/>
            </a:lvl3pPr>
            <a:lvl4pPr indent="-228600" lvl="3" marL="1828800" algn="l">
              <a:lnSpc>
                <a:spcPct val="85000"/>
              </a:lnSpc>
              <a:spcBef>
                <a:spcPts val="600"/>
              </a:spcBef>
              <a:spcAft>
                <a:spcPts val="0"/>
              </a:spcAft>
              <a:buClr>
                <a:srgbClr val="262626"/>
              </a:buClr>
              <a:buSzPts val="1600"/>
              <a:buNone/>
              <a:defRPr b="1" sz="1600"/>
            </a:lvl4pPr>
            <a:lvl5pPr indent="-228600" lvl="4" marL="2286000" algn="l">
              <a:lnSpc>
                <a:spcPct val="85000"/>
              </a:lnSpc>
              <a:spcBef>
                <a:spcPts val="600"/>
              </a:spcBef>
              <a:spcAft>
                <a:spcPts val="0"/>
              </a:spcAft>
              <a:buClr>
                <a:srgbClr val="262626"/>
              </a:buClr>
              <a:buSzPts val="1600"/>
              <a:buNone/>
              <a:defRPr b="1" sz="1600"/>
            </a:lvl5pPr>
            <a:lvl6pPr indent="-228600" lvl="5" marL="2743200" algn="l">
              <a:lnSpc>
                <a:spcPct val="85000"/>
              </a:lnSpc>
              <a:spcBef>
                <a:spcPts val="600"/>
              </a:spcBef>
              <a:spcAft>
                <a:spcPts val="0"/>
              </a:spcAft>
              <a:buClr>
                <a:srgbClr val="262626"/>
              </a:buClr>
              <a:buSzPts val="1600"/>
              <a:buNone/>
              <a:defRPr b="1" sz="1600"/>
            </a:lvl6pPr>
            <a:lvl7pPr indent="-228600" lvl="6" marL="3200400" algn="l">
              <a:lnSpc>
                <a:spcPct val="85000"/>
              </a:lnSpc>
              <a:spcBef>
                <a:spcPts val="600"/>
              </a:spcBef>
              <a:spcAft>
                <a:spcPts val="0"/>
              </a:spcAft>
              <a:buClr>
                <a:srgbClr val="262626"/>
              </a:buClr>
              <a:buSzPts val="1600"/>
              <a:buNone/>
              <a:defRPr b="1" sz="1600"/>
            </a:lvl7pPr>
            <a:lvl8pPr indent="-228600" lvl="7" marL="3657600" algn="l">
              <a:lnSpc>
                <a:spcPct val="85000"/>
              </a:lnSpc>
              <a:spcBef>
                <a:spcPts val="600"/>
              </a:spcBef>
              <a:spcAft>
                <a:spcPts val="0"/>
              </a:spcAft>
              <a:buClr>
                <a:srgbClr val="262626"/>
              </a:buClr>
              <a:buSzPts val="1600"/>
              <a:buNone/>
              <a:defRPr b="1" sz="1600"/>
            </a:lvl8pPr>
            <a:lvl9pPr indent="-228600" lvl="8" marL="4114800" algn="l">
              <a:lnSpc>
                <a:spcPct val="85000"/>
              </a:lnSpc>
              <a:spcBef>
                <a:spcPts val="600"/>
              </a:spcBef>
              <a:spcAft>
                <a:spcPts val="0"/>
              </a:spcAft>
              <a:buClr>
                <a:srgbClr val="262626"/>
              </a:buClr>
              <a:buSzPts val="1600"/>
              <a:buNone/>
              <a:defRPr b="1" sz="1600"/>
            </a:lvl9pPr>
          </a:lstStyle>
          <a:p/>
        </p:txBody>
      </p:sp>
      <p:sp>
        <p:nvSpPr>
          <p:cNvPr id="40" name="Google Shape;40;p12"/>
          <p:cNvSpPr txBox="1"/>
          <p:nvPr>
            <p:ph idx="2" type="body"/>
          </p:nvPr>
        </p:nvSpPr>
        <p:spPr>
          <a:xfrm>
            <a:off x="676656" y="2736150"/>
            <a:ext cx="5074920" cy="3200400"/>
          </a:xfrm>
          <a:prstGeom prst="rect">
            <a:avLst/>
          </a:prstGeom>
          <a:noFill/>
          <a:ln>
            <a:noFill/>
          </a:ln>
        </p:spPr>
        <p:txBody>
          <a:bodyPr anchorCtr="0" anchor="t" bIns="45700" lIns="91425" spcFirstLastPara="1" rIns="91425" wrap="square" tIns="45700">
            <a:normAutofit/>
          </a:bodyPr>
          <a:lstStyle>
            <a:lvl1pPr indent="-361950" lvl="0" marL="457200" algn="l">
              <a:lnSpc>
                <a:spcPct val="85000"/>
              </a:lnSpc>
              <a:spcBef>
                <a:spcPts val="1300"/>
              </a:spcBef>
              <a:spcAft>
                <a:spcPts val="0"/>
              </a:spcAft>
              <a:buClr>
                <a:srgbClr val="262626"/>
              </a:buClr>
              <a:buSzPts val="2100"/>
              <a:buChar char=" "/>
              <a:defRPr sz="2100"/>
            </a:lvl1pPr>
            <a:lvl2pPr indent="-342900" lvl="1" marL="914400" algn="l">
              <a:lnSpc>
                <a:spcPct val="85000"/>
              </a:lnSpc>
              <a:spcBef>
                <a:spcPts val="600"/>
              </a:spcBef>
              <a:spcAft>
                <a:spcPts val="0"/>
              </a:spcAft>
              <a:buClr>
                <a:srgbClr val="262626"/>
              </a:buClr>
              <a:buSzPts val="1800"/>
              <a:buChar char=" "/>
              <a:defRPr sz="1800"/>
            </a:lvl2pPr>
            <a:lvl3pPr indent="-330200" lvl="2" marL="1371600" algn="l">
              <a:lnSpc>
                <a:spcPct val="85000"/>
              </a:lnSpc>
              <a:spcBef>
                <a:spcPts val="600"/>
              </a:spcBef>
              <a:spcAft>
                <a:spcPts val="0"/>
              </a:spcAft>
              <a:buClr>
                <a:srgbClr val="262626"/>
              </a:buClr>
              <a:buSzPts val="1600"/>
              <a:buChar char=" "/>
              <a:defRPr sz="1600"/>
            </a:lvl3pPr>
            <a:lvl4pPr indent="-317500" lvl="3" marL="1828800" algn="l">
              <a:lnSpc>
                <a:spcPct val="85000"/>
              </a:lnSpc>
              <a:spcBef>
                <a:spcPts val="600"/>
              </a:spcBef>
              <a:spcAft>
                <a:spcPts val="0"/>
              </a:spcAft>
              <a:buClr>
                <a:srgbClr val="262626"/>
              </a:buClr>
              <a:buSzPts val="1400"/>
              <a:buChar char=" "/>
              <a:defRPr sz="1400"/>
            </a:lvl4pPr>
            <a:lvl5pPr indent="-317500" lvl="4" marL="2286000" algn="l">
              <a:lnSpc>
                <a:spcPct val="85000"/>
              </a:lnSpc>
              <a:spcBef>
                <a:spcPts val="600"/>
              </a:spcBef>
              <a:spcAft>
                <a:spcPts val="0"/>
              </a:spcAft>
              <a:buClr>
                <a:srgbClr val="262626"/>
              </a:buClr>
              <a:buSzPts val="1400"/>
              <a:buChar char=" "/>
              <a:defRPr sz="1400"/>
            </a:lvl5pPr>
            <a:lvl6pPr indent="-317500" lvl="5" marL="2743200" algn="l">
              <a:lnSpc>
                <a:spcPct val="85000"/>
              </a:lnSpc>
              <a:spcBef>
                <a:spcPts val="600"/>
              </a:spcBef>
              <a:spcAft>
                <a:spcPts val="0"/>
              </a:spcAft>
              <a:buClr>
                <a:srgbClr val="262626"/>
              </a:buClr>
              <a:buSzPts val="1400"/>
              <a:buChar char=" "/>
              <a:defRPr sz="1400"/>
            </a:lvl6pPr>
            <a:lvl7pPr indent="-317500" lvl="6" marL="3200400" algn="l">
              <a:lnSpc>
                <a:spcPct val="85000"/>
              </a:lnSpc>
              <a:spcBef>
                <a:spcPts val="600"/>
              </a:spcBef>
              <a:spcAft>
                <a:spcPts val="0"/>
              </a:spcAft>
              <a:buClr>
                <a:srgbClr val="262626"/>
              </a:buClr>
              <a:buSzPts val="1400"/>
              <a:buChar char=" "/>
              <a:defRPr sz="1400"/>
            </a:lvl7pPr>
            <a:lvl8pPr indent="-317500" lvl="7" marL="3657600" algn="l">
              <a:lnSpc>
                <a:spcPct val="85000"/>
              </a:lnSpc>
              <a:spcBef>
                <a:spcPts val="600"/>
              </a:spcBef>
              <a:spcAft>
                <a:spcPts val="0"/>
              </a:spcAft>
              <a:buClr>
                <a:srgbClr val="262626"/>
              </a:buClr>
              <a:buSzPts val="1400"/>
              <a:buChar char=" "/>
              <a:defRPr sz="1400"/>
            </a:lvl8pPr>
            <a:lvl9pPr indent="-317500" lvl="8" marL="4114800" algn="l">
              <a:lnSpc>
                <a:spcPct val="85000"/>
              </a:lnSpc>
              <a:spcBef>
                <a:spcPts val="600"/>
              </a:spcBef>
              <a:spcAft>
                <a:spcPts val="0"/>
              </a:spcAft>
              <a:buClr>
                <a:srgbClr val="262626"/>
              </a:buClr>
              <a:buSzPts val="1400"/>
              <a:buChar char=" "/>
              <a:defRPr sz="1400"/>
            </a:lvl9pPr>
          </a:lstStyle>
          <a:p/>
        </p:txBody>
      </p:sp>
      <p:sp>
        <p:nvSpPr>
          <p:cNvPr id="41" name="Google Shape;41;p12"/>
          <p:cNvSpPr txBox="1"/>
          <p:nvPr>
            <p:ph idx="3" type="body"/>
          </p:nvPr>
        </p:nvSpPr>
        <p:spPr>
          <a:xfrm>
            <a:off x="6355080" y="2029968"/>
            <a:ext cx="5074920" cy="722376"/>
          </a:xfrm>
          <a:prstGeom prst="rect">
            <a:avLst/>
          </a:prstGeom>
          <a:noFill/>
          <a:ln>
            <a:noFill/>
          </a:ln>
        </p:spPr>
        <p:txBody>
          <a:bodyPr anchorCtr="0" anchor="ctr" bIns="45700" lIns="91425" spcFirstLastPara="1" rIns="91425" wrap="square" tIns="45700">
            <a:normAutofit/>
          </a:bodyPr>
          <a:lstStyle>
            <a:lvl1pPr indent="-228600" lvl="0" marL="457200" algn="l">
              <a:lnSpc>
                <a:spcPct val="85000"/>
              </a:lnSpc>
              <a:spcBef>
                <a:spcPts val="0"/>
              </a:spcBef>
              <a:spcAft>
                <a:spcPts val="0"/>
              </a:spcAft>
              <a:buClr>
                <a:srgbClr val="262626"/>
              </a:buClr>
              <a:buSzPts val="2000"/>
              <a:buNone/>
              <a:defRPr b="0" sz="2000" cap="none">
                <a:latin typeface="Calibri"/>
                <a:ea typeface="Calibri"/>
                <a:cs typeface="Calibri"/>
                <a:sym typeface="Calibri"/>
              </a:defRPr>
            </a:lvl1pPr>
            <a:lvl2pPr indent="-228600" lvl="1" marL="914400" algn="l">
              <a:lnSpc>
                <a:spcPct val="85000"/>
              </a:lnSpc>
              <a:spcBef>
                <a:spcPts val="600"/>
              </a:spcBef>
              <a:spcAft>
                <a:spcPts val="0"/>
              </a:spcAft>
              <a:buClr>
                <a:srgbClr val="262626"/>
              </a:buClr>
              <a:buSzPts val="2000"/>
              <a:buNone/>
              <a:defRPr b="1" sz="2000"/>
            </a:lvl2pPr>
            <a:lvl3pPr indent="-228600" lvl="2" marL="1371600" algn="l">
              <a:lnSpc>
                <a:spcPct val="85000"/>
              </a:lnSpc>
              <a:spcBef>
                <a:spcPts val="600"/>
              </a:spcBef>
              <a:spcAft>
                <a:spcPts val="0"/>
              </a:spcAft>
              <a:buClr>
                <a:srgbClr val="262626"/>
              </a:buClr>
              <a:buSzPts val="1800"/>
              <a:buNone/>
              <a:defRPr b="1" sz="1800"/>
            </a:lvl3pPr>
            <a:lvl4pPr indent="-228600" lvl="3" marL="1828800" algn="l">
              <a:lnSpc>
                <a:spcPct val="85000"/>
              </a:lnSpc>
              <a:spcBef>
                <a:spcPts val="600"/>
              </a:spcBef>
              <a:spcAft>
                <a:spcPts val="0"/>
              </a:spcAft>
              <a:buClr>
                <a:srgbClr val="262626"/>
              </a:buClr>
              <a:buSzPts val="1600"/>
              <a:buNone/>
              <a:defRPr b="1" sz="1600"/>
            </a:lvl4pPr>
            <a:lvl5pPr indent="-228600" lvl="4" marL="2286000" algn="l">
              <a:lnSpc>
                <a:spcPct val="85000"/>
              </a:lnSpc>
              <a:spcBef>
                <a:spcPts val="600"/>
              </a:spcBef>
              <a:spcAft>
                <a:spcPts val="0"/>
              </a:spcAft>
              <a:buClr>
                <a:srgbClr val="262626"/>
              </a:buClr>
              <a:buSzPts val="1600"/>
              <a:buNone/>
              <a:defRPr b="1" sz="1600"/>
            </a:lvl5pPr>
            <a:lvl6pPr indent="-228600" lvl="5" marL="2743200" algn="l">
              <a:lnSpc>
                <a:spcPct val="85000"/>
              </a:lnSpc>
              <a:spcBef>
                <a:spcPts val="600"/>
              </a:spcBef>
              <a:spcAft>
                <a:spcPts val="0"/>
              </a:spcAft>
              <a:buClr>
                <a:srgbClr val="262626"/>
              </a:buClr>
              <a:buSzPts val="1600"/>
              <a:buNone/>
              <a:defRPr b="1" sz="1600"/>
            </a:lvl6pPr>
            <a:lvl7pPr indent="-228600" lvl="6" marL="3200400" algn="l">
              <a:lnSpc>
                <a:spcPct val="85000"/>
              </a:lnSpc>
              <a:spcBef>
                <a:spcPts val="600"/>
              </a:spcBef>
              <a:spcAft>
                <a:spcPts val="0"/>
              </a:spcAft>
              <a:buClr>
                <a:srgbClr val="262626"/>
              </a:buClr>
              <a:buSzPts val="1600"/>
              <a:buNone/>
              <a:defRPr b="1" sz="1600"/>
            </a:lvl7pPr>
            <a:lvl8pPr indent="-228600" lvl="7" marL="3657600" algn="l">
              <a:lnSpc>
                <a:spcPct val="85000"/>
              </a:lnSpc>
              <a:spcBef>
                <a:spcPts val="600"/>
              </a:spcBef>
              <a:spcAft>
                <a:spcPts val="0"/>
              </a:spcAft>
              <a:buClr>
                <a:srgbClr val="262626"/>
              </a:buClr>
              <a:buSzPts val="1600"/>
              <a:buNone/>
              <a:defRPr b="1" sz="1600"/>
            </a:lvl8pPr>
            <a:lvl9pPr indent="-228600" lvl="8" marL="4114800" algn="l">
              <a:lnSpc>
                <a:spcPct val="85000"/>
              </a:lnSpc>
              <a:spcBef>
                <a:spcPts val="600"/>
              </a:spcBef>
              <a:spcAft>
                <a:spcPts val="0"/>
              </a:spcAft>
              <a:buClr>
                <a:srgbClr val="262626"/>
              </a:buClr>
              <a:buSzPts val="1600"/>
              <a:buNone/>
              <a:defRPr b="1" sz="1600"/>
            </a:lvl9pPr>
          </a:lstStyle>
          <a:p/>
        </p:txBody>
      </p:sp>
      <p:sp>
        <p:nvSpPr>
          <p:cNvPr id="42" name="Google Shape;42;p12"/>
          <p:cNvSpPr txBox="1"/>
          <p:nvPr>
            <p:ph idx="4" type="body"/>
          </p:nvPr>
        </p:nvSpPr>
        <p:spPr>
          <a:xfrm>
            <a:off x="6355080" y="2734056"/>
            <a:ext cx="5074920" cy="3200400"/>
          </a:xfrm>
          <a:prstGeom prst="rect">
            <a:avLst/>
          </a:prstGeom>
          <a:noFill/>
          <a:ln>
            <a:noFill/>
          </a:ln>
        </p:spPr>
        <p:txBody>
          <a:bodyPr anchorCtr="0" anchor="t" bIns="45700" lIns="91425" spcFirstLastPara="1" rIns="91425" wrap="square" tIns="45700">
            <a:normAutofit/>
          </a:bodyPr>
          <a:lstStyle>
            <a:lvl1pPr indent="-361950" lvl="0" marL="457200" algn="l">
              <a:lnSpc>
                <a:spcPct val="85000"/>
              </a:lnSpc>
              <a:spcBef>
                <a:spcPts val="1300"/>
              </a:spcBef>
              <a:spcAft>
                <a:spcPts val="0"/>
              </a:spcAft>
              <a:buClr>
                <a:srgbClr val="262626"/>
              </a:buClr>
              <a:buSzPts val="2100"/>
              <a:buChar char=" "/>
              <a:defRPr sz="2100"/>
            </a:lvl1pPr>
            <a:lvl2pPr indent="-342900" lvl="1" marL="914400" algn="l">
              <a:lnSpc>
                <a:spcPct val="85000"/>
              </a:lnSpc>
              <a:spcBef>
                <a:spcPts val="600"/>
              </a:spcBef>
              <a:spcAft>
                <a:spcPts val="0"/>
              </a:spcAft>
              <a:buClr>
                <a:srgbClr val="262626"/>
              </a:buClr>
              <a:buSzPts val="1800"/>
              <a:buChar char=" "/>
              <a:defRPr sz="1800"/>
            </a:lvl2pPr>
            <a:lvl3pPr indent="-330200" lvl="2" marL="1371600" algn="l">
              <a:lnSpc>
                <a:spcPct val="85000"/>
              </a:lnSpc>
              <a:spcBef>
                <a:spcPts val="600"/>
              </a:spcBef>
              <a:spcAft>
                <a:spcPts val="0"/>
              </a:spcAft>
              <a:buClr>
                <a:srgbClr val="262626"/>
              </a:buClr>
              <a:buSzPts val="1600"/>
              <a:buChar char=" "/>
              <a:defRPr sz="1600"/>
            </a:lvl3pPr>
            <a:lvl4pPr indent="-317500" lvl="3" marL="1828800" algn="l">
              <a:lnSpc>
                <a:spcPct val="85000"/>
              </a:lnSpc>
              <a:spcBef>
                <a:spcPts val="600"/>
              </a:spcBef>
              <a:spcAft>
                <a:spcPts val="0"/>
              </a:spcAft>
              <a:buClr>
                <a:srgbClr val="262626"/>
              </a:buClr>
              <a:buSzPts val="1400"/>
              <a:buChar char=" "/>
              <a:defRPr sz="1400"/>
            </a:lvl4pPr>
            <a:lvl5pPr indent="-317500" lvl="4" marL="2286000" algn="l">
              <a:lnSpc>
                <a:spcPct val="85000"/>
              </a:lnSpc>
              <a:spcBef>
                <a:spcPts val="600"/>
              </a:spcBef>
              <a:spcAft>
                <a:spcPts val="0"/>
              </a:spcAft>
              <a:buClr>
                <a:srgbClr val="262626"/>
              </a:buClr>
              <a:buSzPts val="1400"/>
              <a:buChar char=" "/>
              <a:defRPr sz="1400"/>
            </a:lvl5pPr>
            <a:lvl6pPr indent="-317500" lvl="5" marL="2743200" algn="l">
              <a:lnSpc>
                <a:spcPct val="85000"/>
              </a:lnSpc>
              <a:spcBef>
                <a:spcPts val="600"/>
              </a:spcBef>
              <a:spcAft>
                <a:spcPts val="0"/>
              </a:spcAft>
              <a:buClr>
                <a:srgbClr val="262626"/>
              </a:buClr>
              <a:buSzPts val="1400"/>
              <a:buChar char=" "/>
              <a:defRPr sz="1400"/>
            </a:lvl6pPr>
            <a:lvl7pPr indent="-317500" lvl="6" marL="3200400" algn="l">
              <a:lnSpc>
                <a:spcPct val="85000"/>
              </a:lnSpc>
              <a:spcBef>
                <a:spcPts val="600"/>
              </a:spcBef>
              <a:spcAft>
                <a:spcPts val="0"/>
              </a:spcAft>
              <a:buClr>
                <a:srgbClr val="262626"/>
              </a:buClr>
              <a:buSzPts val="1400"/>
              <a:buChar char=" "/>
              <a:defRPr sz="1400"/>
            </a:lvl7pPr>
            <a:lvl8pPr indent="-317500" lvl="7" marL="3657600" algn="l">
              <a:lnSpc>
                <a:spcPct val="85000"/>
              </a:lnSpc>
              <a:spcBef>
                <a:spcPts val="600"/>
              </a:spcBef>
              <a:spcAft>
                <a:spcPts val="0"/>
              </a:spcAft>
              <a:buClr>
                <a:srgbClr val="262626"/>
              </a:buClr>
              <a:buSzPts val="1400"/>
              <a:buChar char=" "/>
              <a:defRPr sz="1400"/>
            </a:lvl8pPr>
            <a:lvl9pPr indent="-317500" lvl="8" marL="4114800" algn="l">
              <a:lnSpc>
                <a:spcPct val="85000"/>
              </a:lnSpc>
              <a:spcBef>
                <a:spcPts val="600"/>
              </a:spcBef>
              <a:spcAft>
                <a:spcPts val="0"/>
              </a:spcAft>
              <a:buClr>
                <a:srgbClr val="262626"/>
              </a:buClr>
              <a:buSzPts val="1400"/>
              <a:buChar char=" "/>
              <a:defRPr sz="1400"/>
            </a:lvl9pPr>
          </a:lstStyle>
          <a:p/>
        </p:txBody>
      </p:sp>
      <p:sp>
        <p:nvSpPr>
          <p:cNvPr id="43" name="Google Shape;43;p12"/>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2"/>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12"/>
          <p:cNvSpPr txBox="1"/>
          <p:nvPr>
            <p:ph idx="12" type="sldNum"/>
          </p:nvPr>
        </p:nvSpPr>
        <p:spPr>
          <a:xfrm>
            <a:off x="8721591" y="5829749"/>
            <a:ext cx="2926080" cy="1397039"/>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1pPr>
            <a:lvl2pPr indent="0" lvl="1"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2pPr>
            <a:lvl3pPr indent="0" lvl="2"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3pPr>
            <a:lvl4pPr indent="0" lvl="3"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4pPr>
            <a:lvl5pPr indent="0" lvl="4"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5pPr>
            <a:lvl6pPr indent="0" lvl="5"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6pPr>
            <a:lvl7pPr indent="0" lvl="6"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7pPr>
            <a:lvl8pPr indent="0" lvl="7"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8pPr>
            <a:lvl9pPr indent="0" lvl="8"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9pPr>
          </a:lstStyle>
          <a:p>
            <a:pPr indent="-400050" lvl="0" marL="0" rtl="0" algn="r">
              <a:spcBef>
                <a:spcPts val="0"/>
              </a:spcBef>
              <a:spcAft>
                <a:spcPts val="0"/>
              </a:spcAft>
              <a:buClr>
                <a:srgbClr val="629DD1"/>
              </a:buClr>
              <a:buSzPts val="6300"/>
              <a:buFont typeface="Noto Sans Symbols"/>
              <a:buChar char="●"/>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6" name="Shape 46"/>
        <p:cNvGrpSpPr/>
        <p:nvPr/>
      </p:nvGrpSpPr>
      <p:grpSpPr>
        <a:xfrm>
          <a:off x="0" y="0"/>
          <a:ext cx="0" cy="0"/>
          <a:chOff x="0" y="0"/>
          <a:chExt cx="0" cy="0"/>
        </a:xfrm>
      </p:grpSpPr>
      <p:sp>
        <p:nvSpPr>
          <p:cNvPr id="47" name="Google Shape;47;p13"/>
          <p:cNvSpPr txBox="1"/>
          <p:nvPr>
            <p:ph type="title"/>
          </p:nvPr>
        </p:nvSpPr>
        <p:spPr>
          <a:xfrm>
            <a:off x="657226" y="499533"/>
            <a:ext cx="10772775" cy="165819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3"/>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3"/>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3"/>
          <p:cNvSpPr txBox="1"/>
          <p:nvPr>
            <p:ph idx="12" type="sldNum"/>
          </p:nvPr>
        </p:nvSpPr>
        <p:spPr>
          <a:xfrm>
            <a:off x="8721591" y="5829749"/>
            <a:ext cx="2926080" cy="1397039"/>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1pPr>
            <a:lvl2pPr indent="0" lvl="1"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2pPr>
            <a:lvl3pPr indent="0" lvl="2"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3pPr>
            <a:lvl4pPr indent="0" lvl="3"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4pPr>
            <a:lvl5pPr indent="0" lvl="4"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5pPr>
            <a:lvl6pPr indent="0" lvl="5"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6pPr>
            <a:lvl7pPr indent="0" lvl="6"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7pPr>
            <a:lvl8pPr indent="0" lvl="7"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8pPr>
            <a:lvl9pPr indent="0" lvl="8"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9pPr>
          </a:lstStyle>
          <a:p>
            <a:pPr indent="-400050" lvl="0" marL="0" rtl="0" algn="r">
              <a:spcBef>
                <a:spcPts val="0"/>
              </a:spcBef>
              <a:spcAft>
                <a:spcPts val="0"/>
              </a:spcAft>
              <a:buClr>
                <a:srgbClr val="629DD1"/>
              </a:buClr>
              <a:buSzPts val="6300"/>
              <a:buFont typeface="Noto Sans Symbols"/>
              <a:buChar char="●"/>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
        <p:nvSpPr>
          <p:cNvPr id="52" name="Google Shape;52;p14"/>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4"/>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14"/>
          <p:cNvSpPr txBox="1"/>
          <p:nvPr>
            <p:ph idx="12" type="sldNum"/>
          </p:nvPr>
        </p:nvSpPr>
        <p:spPr>
          <a:xfrm>
            <a:off x="8721591" y="5829749"/>
            <a:ext cx="2926080" cy="1397039"/>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1pPr>
            <a:lvl2pPr indent="0" lvl="1"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2pPr>
            <a:lvl3pPr indent="0" lvl="2"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3pPr>
            <a:lvl4pPr indent="0" lvl="3"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4pPr>
            <a:lvl5pPr indent="0" lvl="4"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5pPr>
            <a:lvl6pPr indent="0" lvl="5"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6pPr>
            <a:lvl7pPr indent="0" lvl="6"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7pPr>
            <a:lvl8pPr indent="0" lvl="7"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8pPr>
            <a:lvl9pPr indent="0" lvl="8"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9pPr>
          </a:lstStyle>
          <a:p>
            <a:pPr indent="-400050" lvl="0" marL="0" rtl="0" algn="r">
              <a:spcBef>
                <a:spcPts val="0"/>
              </a:spcBef>
              <a:spcAft>
                <a:spcPts val="0"/>
              </a:spcAft>
              <a:buClr>
                <a:srgbClr val="629DD1"/>
              </a:buClr>
              <a:buSzPts val="6300"/>
              <a:buFont typeface="Noto Sans Symbols"/>
              <a:buChar char="●"/>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5" name="Shape 55"/>
        <p:cNvGrpSpPr/>
        <p:nvPr/>
      </p:nvGrpSpPr>
      <p:grpSpPr>
        <a:xfrm>
          <a:off x="0" y="0"/>
          <a:ext cx="0" cy="0"/>
          <a:chOff x="0" y="0"/>
          <a:chExt cx="0" cy="0"/>
        </a:xfrm>
      </p:grpSpPr>
      <p:sp>
        <p:nvSpPr>
          <p:cNvPr id="56" name="Google Shape;56;p15"/>
          <p:cNvSpPr/>
          <p:nvPr/>
        </p:nvSpPr>
        <p:spPr>
          <a:xfrm>
            <a:off x="7620000" y="0"/>
            <a:ext cx="4572000"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15"/>
          <p:cNvSpPr txBox="1"/>
          <p:nvPr>
            <p:ph type="title"/>
          </p:nvPr>
        </p:nvSpPr>
        <p:spPr>
          <a:xfrm>
            <a:off x="8261404" y="542282"/>
            <a:ext cx="3383280" cy="1920240"/>
          </a:xfrm>
          <a:prstGeom prst="rect">
            <a:avLst/>
          </a:prstGeom>
          <a:noFill/>
          <a:ln>
            <a:noFill/>
          </a:ln>
        </p:spPr>
        <p:txBody>
          <a:bodyPr anchorCtr="0" anchor="b" bIns="45700" lIns="91425" spcFirstLastPara="1" rIns="91425" wrap="square" tIns="45700">
            <a:noAutofit/>
          </a:bodyPr>
          <a:lstStyle>
            <a:lvl1pPr lvl="0" algn="l">
              <a:lnSpc>
                <a:spcPct val="85000"/>
              </a:lnSpc>
              <a:spcBef>
                <a:spcPts val="0"/>
              </a:spcBef>
              <a:spcAft>
                <a:spcPts val="0"/>
              </a:spcAft>
              <a:buClr>
                <a:srgbClr val="FFFFFF"/>
              </a:buClr>
              <a:buSzPts val="3600"/>
              <a:buFont typeface="Calibri"/>
              <a:buNone/>
              <a:defRPr sz="36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15"/>
          <p:cNvSpPr txBox="1"/>
          <p:nvPr>
            <p:ph idx="1" type="body"/>
          </p:nvPr>
        </p:nvSpPr>
        <p:spPr>
          <a:xfrm>
            <a:off x="762000" y="762000"/>
            <a:ext cx="6096000" cy="4572000"/>
          </a:xfrm>
          <a:prstGeom prst="rect">
            <a:avLst/>
          </a:prstGeom>
          <a:noFill/>
          <a:ln>
            <a:noFill/>
          </a:ln>
        </p:spPr>
        <p:txBody>
          <a:bodyPr anchorCtr="0" anchor="t" bIns="45700" lIns="91425" spcFirstLastPara="1" rIns="91425" wrap="square" tIns="45700">
            <a:normAutofit/>
          </a:bodyPr>
          <a:lstStyle>
            <a:lvl1pPr indent="-368300" lvl="0" marL="457200" algn="l">
              <a:lnSpc>
                <a:spcPct val="85000"/>
              </a:lnSpc>
              <a:spcBef>
                <a:spcPts val="1300"/>
              </a:spcBef>
              <a:spcAft>
                <a:spcPts val="0"/>
              </a:spcAft>
              <a:buClr>
                <a:srgbClr val="262626"/>
              </a:buClr>
              <a:buSzPts val="2200"/>
              <a:buChar char=" "/>
              <a:defRPr sz="2200"/>
            </a:lvl1pPr>
            <a:lvl2pPr indent="-349250" lvl="1" marL="914400" algn="l">
              <a:lnSpc>
                <a:spcPct val="85000"/>
              </a:lnSpc>
              <a:spcBef>
                <a:spcPts val="600"/>
              </a:spcBef>
              <a:spcAft>
                <a:spcPts val="0"/>
              </a:spcAft>
              <a:buClr>
                <a:srgbClr val="262626"/>
              </a:buClr>
              <a:buSzPts val="1900"/>
              <a:buChar char=" "/>
              <a:defRPr sz="1900"/>
            </a:lvl2pPr>
            <a:lvl3pPr indent="-336550" lvl="2" marL="1371600" algn="l">
              <a:lnSpc>
                <a:spcPct val="85000"/>
              </a:lnSpc>
              <a:spcBef>
                <a:spcPts val="600"/>
              </a:spcBef>
              <a:spcAft>
                <a:spcPts val="0"/>
              </a:spcAft>
              <a:buClr>
                <a:srgbClr val="262626"/>
              </a:buClr>
              <a:buSzPts val="1700"/>
              <a:buChar char=" "/>
              <a:defRPr sz="1700"/>
            </a:lvl3pPr>
            <a:lvl4pPr indent="-323850" lvl="3" marL="1828800" algn="l">
              <a:lnSpc>
                <a:spcPct val="85000"/>
              </a:lnSpc>
              <a:spcBef>
                <a:spcPts val="600"/>
              </a:spcBef>
              <a:spcAft>
                <a:spcPts val="0"/>
              </a:spcAft>
              <a:buClr>
                <a:srgbClr val="262626"/>
              </a:buClr>
              <a:buSzPts val="1500"/>
              <a:buChar char=" "/>
              <a:defRPr sz="1500"/>
            </a:lvl4pPr>
            <a:lvl5pPr indent="-317500" lvl="4" marL="2286000" algn="l">
              <a:lnSpc>
                <a:spcPct val="85000"/>
              </a:lnSpc>
              <a:spcBef>
                <a:spcPts val="600"/>
              </a:spcBef>
              <a:spcAft>
                <a:spcPts val="0"/>
              </a:spcAft>
              <a:buClr>
                <a:srgbClr val="262626"/>
              </a:buClr>
              <a:buSzPts val="1400"/>
              <a:buChar char=" "/>
              <a:defRPr sz="1400"/>
            </a:lvl5pPr>
            <a:lvl6pPr indent="-317500" lvl="5" marL="2743200" algn="l">
              <a:lnSpc>
                <a:spcPct val="85000"/>
              </a:lnSpc>
              <a:spcBef>
                <a:spcPts val="600"/>
              </a:spcBef>
              <a:spcAft>
                <a:spcPts val="0"/>
              </a:spcAft>
              <a:buClr>
                <a:srgbClr val="262626"/>
              </a:buClr>
              <a:buSzPts val="1400"/>
              <a:buChar char=" "/>
              <a:defRPr sz="1400"/>
            </a:lvl6pPr>
            <a:lvl7pPr indent="-317500" lvl="6" marL="3200400" algn="l">
              <a:lnSpc>
                <a:spcPct val="85000"/>
              </a:lnSpc>
              <a:spcBef>
                <a:spcPts val="600"/>
              </a:spcBef>
              <a:spcAft>
                <a:spcPts val="0"/>
              </a:spcAft>
              <a:buClr>
                <a:srgbClr val="262626"/>
              </a:buClr>
              <a:buSzPts val="1400"/>
              <a:buChar char=" "/>
              <a:defRPr sz="1400"/>
            </a:lvl7pPr>
            <a:lvl8pPr indent="-317500" lvl="7" marL="3657600" algn="l">
              <a:lnSpc>
                <a:spcPct val="85000"/>
              </a:lnSpc>
              <a:spcBef>
                <a:spcPts val="600"/>
              </a:spcBef>
              <a:spcAft>
                <a:spcPts val="0"/>
              </a:spcAft>
              <a:buClr>
                <a:srgbClr val="262626"/>
              </a:buClr>
              <a:buSzPts val="1400"/>
              <a:buChar char=" "/>
              <a:defRPr sz="1400"/>
            </a:lvl8pPr>
            <a:lvl9pPr indent="-317500" lvl="8" marL="4114800" algn="l">
              <a:lnSpc>
                <a:spcPct val="85000"/>
              </a:lnSpc>
              <a:spcBef>
                <a:spcPts val="600"/>
              </a:spcBef>
              <a:spcAft>
                <a:spcPts val="0"/>
              </a:spcAft>
              <a:buClr>
                <a:srgbClr val="262626"/>
              </a:buClr>
              <a:buSzPts val="1400"/>
              <a:buChar char=" "/>
              <a:defRPr sz="1400"/>
            </a:lvl9pPr>
          </a:lstStyle>
          <a:p/>
        </p:txBody>
      </p:sp>
      <p:sp>
        <p:nvSpPr>
          <p:cNvPr id="59" name="Google Shape;59;p15"/>
          <p:cNvSpPr txBox="1"/>
          <p:nvPr>
            <p:ph idx="2" type="body"/>
          </p:nvPr>
        </p:nvSpPr>
        <p:spPr>
          <a:xfrm>
            <a:off x="8275983" y="2511813"/>
            <a:ext cx="3398520" cy="3126987"/>
          </a:xfrm>
          <a:prstGeom prst="rect">
            <a:avLst/>
          </a:prstGeom>
          <a:noFill/>
          <a:ln>
            <a:noFill/>
          </a:ln>
        </p:spPr>
        <p:txBody>
          <a:bodyPr anchorCtr="0" anchor="t" bIns="45700" lIns="91425" spcFirstLastPara="1" rIns="91425" wrap="square" tIns="45700">
            <a:normAutofit/>
          </a:bodyPr>
          <a:lstStyle>
            <a:lvl1pPr indent="-228600" lvl="0" marL="457200" marR="0" algn="l">
              <a:lnSpc>
                <a:spcPct val="100000"/>
              </a:lnSpc>
              <a:spcBef>
                <a:spcPts val="1200"/>
              </a:spcBef>
              <a:spcAft>
                <a:spcPts val="0"/>
              </a:spcAft>
              <a:buClr>
                <a:srgbClr val="404040"/>
              </a:buClr>
              <a:buSzPts val="1500"/>
              <a:buFont typeface="Calibri"/>
              <a:buNone/>
              <a:defRPr sz="1500">
                <a:solidFill>
                  <a:srgbClr val="404040"/>
                </a:solidFill>
              </a:defRPr>
            </a:lvl1pPr>
            <a:lvl2pPr indent="-228600" lvl="1" marL="914400" algn="l">
              <a:lnSpc>
                <a:spcPct val="85000"/>
              </a:lnSpc>
              <a:spcBef>
                <a:spcPts val="600"/>
              </a:spcBef>
              <a:spcAft>
                <a:spcPts val="0"/>
              </a:spcAft>
              <a:buClr>
                <a:srgbClr val="262626"/>
              </a:buClr>
              <a:buSzPts val="1200"/>
              <a:buNone/>
              <a:defRPr sz="1200"/>
            </a:lvl2pPr>
            <a:lvl3pPr indent="-228600" lvl="2" marL="1371600" algn="l">
              <a:lnSpc>
                <a:spcPct val="85000"/>
              </a:lnSpc>
              <a:spcBef>
                <a:spcPts val="600"/>
              </a:spcBef>
              <a:spcAft>
                <a:spcPts val="0"/>
              </a:spcAft>
              <a:buClr>
                <a:srgbClr val="262626"/>
              </a:buClr>
              <a:buSzPts val="1000"/>
              <a:buNone/>
              <a:defRPr sz="1000"/>
            </a:lvl3pPr>
            <a:lvl4pPr indent="-228600" lvl="3" marL="1828800" algn="l">
              <a:lnSpc>
                <a:spcPct val="85000"/>
              </a:lnSpc>
              <a:spcBef>
                <a:spcPts val="600"/>
              </a:spcBef>
              <a:spcAft>
                <a:spcPts val="0"/>
              </a:spcAft>
              <a:buClr>
                <a:srgbClr val="262626"/>
              </a:buClr>
              <a:buSzPts val="900"/>
              <a:buNone/>
              <a:defRPr sz="900"/>
            </a:lvl4pPr>
            <a:lvl5pPr indent="-228600" lvl="4" marL="2286000" algn="l">
              <a:lnSpc>
                <a:spcPct val="85000"/>
              </a:lnSpc>
              <a:spcBef>
                <a:spcPts val="600"/>
              </a:spcBef>
              <a:spcAft>
                <a:spcPts val="0"/>
              </a:spcAft>
              <a:buClr>
                <a:srgbClr val="262626"/>
              </a:buClr>
              <a:buSzPts val="900"/>
              <a:buNone/>
              <a:defRPr sz="900"/>
            </a:lvl5pPr>
            <a:lvl6pPr indent="-228600" lvl="5" marL="2743200" algn="l">
              <a:lnSpc>
                <a:spcPct val="85000"/>
              </a:lnSpc>
              <a:spcBef>
                <a:spcPts val="600"/>
              </a:spcBef>
              <a:spcAft>
                <a:spcPts val="0"/>
              </a:spcAft>
              <a:buClr>
                <a:srgbClr val="262626"/>
              </a:buClr>
              <a:buSzPts val="900"/>
              <a:buNone/>
              <a:defRPr sz="900"/>
            </a:lvl6pPr>
            <a:lvl7pPr indent="-228600" lvl="6" marL="3200400" algn="l">
              <a:lnSpc>
                <a:spcPct val="85000"/>
              </a:lnSpc>
              <a:spcBef>
                <a:spcPts val="600"/>
              </a:spcBef>
              <a:spcAft>
                <a:spcPts val="0"/>
              </a:spcAft>
              <a:buClr>
                <a:srgbClr val="262626"/>
              </a:buClr>
              <a:buSzPts val="900"/>
              <a:buNone/>
              <a:defRPr sz="900"/>
            </a:lvl7pPr>
            <a:lvl8pPr indent="-228600" lvl="7" marL="3657600" algn="l">
              <a:lnSpc>
                <a:spcPct val="85000"/>
              </a:lnSpc>
              <a:spcBef>
                <a:spcPts val="600"/>
              </a:spcBef>
              <a:spcAft>
                <a:spcPts val="0"/>
              </a:spcAft>
              <a:buClr>
                <a:srgbClr val="262626"/>
              </a:buClr>
              <a:buSzPts val="900"/>
              <a:buNone/>
              <a:defRPr sz="900"/>
            </a:lvl8pPr>
            <a:lvl9pPr indent="-228600" lvl="8" marL="4114800" algn="l">
              <a:lnSpc>
                <a:spcPct val="85000"/>
              </a:lnSpc>
              <a:spcBef>
                <a:spcPts val="600"/>
              </a:spcBef>
              <a:spcAft>
                <a:spcPts val="0"/>
              </a:spcAft>
              <a:buClr>
                <a:srgbClr val="262626"/>
              </a:buClr>
              <a:buSzPts val="900"/>
              <a:buNone/>
              <a:defRPr sz="900"/>
            </a:lvl9pPr>
          </a:lstStyle>
          <a:p/>
        </p:txBody>
      </p:sp>
      <p:sp>
        <p:nvSpPr>
          <p:cNvPr id="60" name="Google Shape;60;p15"/>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15"/>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15"/>
          <p:cNvSpPr txBox="1"/>
          <p:nvPr>
            <p:ph idx="12" type="sldNum"/>
          </p:nvPr>
        </p:nvSpPr>
        <p:spPr>
          <a:xfrm>
            <a:off x="8721591" y="5829749"/>
            <a:ext cx="2926080" cy="1397039"/>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629DD1"/>
              </a:buClr>
              <a:buSzPts val="6300"/>
              <a:buFont typeface="Noto Sans Symbols"/>
              <a:buNone/>
              <a:defRPr b="0" i="0" sz="90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629DD1"/>
              </a:buClr>
              <a:buSzPts val="6300"/>
              <a:buFont typeface="Noto Sans Symbols"/>
              <a:buNone/>
              <a:defRPr b="0" i="0" sz="90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629DD1"/>
              </a:buClr>
              <a:buSzPts val="6300"/>
              <a:buFont typeface="Noto Sans Symbols"/>
              <a:buNone/>
              <a:defRPr b="0" i="0" sz="90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629DD1"/>
              </a:buClr>
              <a:buSzPts val="6300"/>
              <a:buFont typeface="Noto Sans Symbols"/>
              <a:buNone/>
              <a:defRPr b="0" i="0" sz="90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629DD1"/>
              </a:buClr>
              <a:buSzPts val="6300"/>
              <a:buFont typeface="Noto Sans Symbols"/>
              <a:buNone/>
              <a:defRPr b="0" i="0" sz="90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629DD1"/>
              </a:buClr>
              <a:buSzPts val="6300"/>
              <a:buFont typeface="Noto Sans Symbols"/>
              <a:buNone/>
              <a:defRPr b="0" i="0" sz="90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629DD1"/>
              </a:buClr>
              <a:buSzPts val="6300"/>
              <a:buFont typeface="Noto Sans Symbols"/>
              <a:buNone/>
              <a:defRPr b="0" i="0" sz="90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629DD1"/>
              </a:buClr>
              <a:buSzPts val="6300"/>
              <a:buFont typeface="Noto Sans Symbols"/>
              <a:buNone/>
              <a:defRPr b="0" i="0" sz="90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629DD1"/>
              </a:buClr>
              <a:buSzPts val="6300"/>
              <a:buFont typeface="Noto Sans Symbols"/>
              <a:buNone/>
              <a:defRPr b="0" i="0" sz="9000" u="none" cap="none" strike="noStrike">
                <a:solidFill>
                  <a:srgbClr val="FFFFFF"/>
                </a:solidFill>
                <a:latin typeface="Calibri"/>
                <a:ea typeface="Calibri"/>
                <a:cs typeface="Calibri"/>
                <a:sym typeface="Calibri"/>
              </a:defRPr>
            </a:lvl9pPr>
          </a:lstStyle>
          <a:p>
            <a:pPr indent="-400050" lvl="0" marL="0" rtl="0" algn="r">
              <a:spcBef>
                <a:spcPts val="0"/>
              </a:spcBef>
              <a:spcAft>
                <a:spcPts val="0"/>
              </a:spcAft>
              <a:buClr>
                <a:srgbClr val="629DD1"/>
              </a:buClr>
              <a:buSzPts val="6300"/>
              <a:buFont typeface="Noto Sans Symbols"/>
              <a:buChar char="●"/>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bg>
      <p:bgPr>
        <a:solidFill>
          <a:schemeClr val="accent1"/>
        </a:solidFill>
      </p:bgPr>
    </p:bg>
    <p:spTree>
      <p:nvGrpSpPr>
        <p:cNvPr id="63" name="Shape 63"/>
        <p:cNvGrpSpPr/>
        <p:nvPr/>
      </p:nvGrpSpPr>
      <p:grpSpPr>
        <a:xfrm>
          <a:off x="0" y="0"/>
          <a:ext cx="0" cy="0"/>
          <a:chOff x="0" y="0"/>
          <a:chExt cx="0" cy="0"/>
        </a:xfrm>
      </p:grpSpPr>
      <p:sp>
        <p:nvSpPr>
          <p:cNvPr id="64" name="Google Shape;64;p16"/>
          <p:cNvSpPr txBox="1"/>
          <p:nvPr>
            <p:ph type="title"/>
          </p:nvPr>
        </p:nvSpPr>
        <p:spPr>
          <a:xfrm>
            <a:off x="649224" y="5418669"/>
            <a:ext cx="10780776" cy="613283"/>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FFFFFF"/>
              </a:buClr>
              <a:buSzPts val="2800"/>
              <a:buFont typeface="Calibri"/>
              <a:buNone/>
              <a:defRPr b="0" sz="28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16"/>
          <p:cNvSpPr/>
          <p:nvPr>
            <p:ph idx="2" type="pic"/>
          </p:nvPr>
        </p:nvSpPr>
        <p:spPr>
          <a:xfrm>
            <a:off x="0" y="0"/>
            <a:ext cx="12192000" cy="5330952"/>
          </a:xfrm>
          <a:prstGeom prst="rect">
            <a:avLst/>
          </a:prstGeom>
          <a:solidFill>
            <a:srgbClr val="B3C0DF"/>
          </a:solidFill>
          <a:ln>
            <a:noFill/>
          </a:ln>
        </p:spPr>
      </p:sp>
      <p:sp>
        <p:nvSpPr>
          <p:cNvPr id="66" name="Google Shape;66;p16"/>
          <p:cNvSpPr txBox="1"/>
          <p:nvPr>
            <p:ph idx="1" type="body"/>
          </p:nvPr>
        </p:nvSpPr>
        <p:spPr>
          <a:xfrm>
            <a:off x="676656" y="5909735"/>
            <a:ext cx="9229344" cy="5334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Clr>
                <a:srgbClr val="262626"/>
              </a:buClr>
              <a:buSzPts val="1400"/>
              <a:buNone/>
              <a:defRPr sz="1400">
                <a:solidFill>
                  <a:srgbClr val="262626"/>
                </a:solidFill>
              </a:defRPr>
            </a:lvl1pPr>
            <a:lvl2pPr indent="-228600" lvl="1" marL="914400" algn="l">
              <a:lnSpc>
                <a:spcPct val="85000"/>
              </a:lnSpc>
              <a:spcBef>
                <a:spcPts val="600"/>
              </a:spcBef>
              <a:spcAft>
                <a:spcPts val="0"/>
              </a:spcAft>
              <a:buClr>
                <a:srgbClr val="FEFEFE"/>
              </a:buClr>
              <a:buSzPts val="1200"/>
              <a:buNone/>
              <a:defRPr sz="1200"/>
            </a:lvl2pPr>
            <a:lvl3pPr indent="-228600" lvl="2" marL="1371600" algn="l">
              <a:lnSpc>
                <a:spcPct val="85000"/>
              </a:lnSpc>
              <a:spcBef>
                <a:spcPts val="600"/>
              </a:spcBef>
              <a:spcAft>
                <a:spcPts val="0"/>
              </a:spcAft>
              <a:buClr>
                <a:srgbClr val="FEFEFE"/>
              </a:buClr>
              <a:buSzPts val="1000"/>
              <a:buNone/>
              <a:defRPr sz="1000"/>
            </a:lvl3pPr>
            <a:lvl4pPr indent="-228600" lvl="3" marL="1828800" algn="l">
              <a:lnSpc>
                <a:spcPct val="85000"/>
              </a:lnSpc>
              <a:spcBef>
                <a:spcPts val="600"/>
              </a:spcBef>
              <a:spcAft>
                <a:spcPts val="0"/>
              </a:spcAft>
              <a:buClr>
                <a:srgbClr val="FEFEFE"/>
              </a:buClr>
              <a:buSzPts val="900"/>
              <a:buNone/>
              <a:defRPr sz="900"/>
            </a:lvl4pPr>
            <a:lvl5pPr indent="-228600" lvl="4" marL="2286000" algn="l">
              <a:lnSpc>
                <a:spcPct val="85000"/>
              </a:lnSpc>
              <a:spcBef>
                <a:spcPts val="600"/>
              </a:spcBef>
              <a:spcAft>
                <a:spcPts val="0"/>
              </a:spcAft>
              <a:buClr>
                <a:srgbClr val="FEFEFE"/>
              </a:buClr>
              <a:buSzPts val="900"/>
              <a:buNone/>
              <a:defRPr sz="900"/>
            </a:lvl5pPr>
            <a:lvl6pPr indent="-228600" lvl="5" marL="2743200" algn="l">
              <a:lnSpc>
                <a:spcPct val="85000"/>
              </a:lnSpc>
              <a:spcBef>
                <a:spcPts val="600"/>
              </a:spcBef>
              <a:spcAft>
                <a:spcPts val="0"/>
              </a:spcAft>
              <a:buClr>
                <a:srgbClr val="FEFEFE"/>
              </a:buClr>
              <a:buSzPts val="900"/>
              <a:buNone/>
              <a:defRPr sz="900"/>
            </a:lvl6pPr>
            <a:lvl7pPr indent="-228600" lvl="6" marL="3200400" algn="l">
              <a:lnSpc>
                <a:spcPct val="85000"/>
              </a:lnSpc>
              <a:spcBef>
                <a:spcPts val="600"/>
              </a:spcBef>
              <a:spcAft>
                <a:spcPts val="0"/>
              </a:spcAft>
              <a:buClr>
                <a:srgbClr val="FEFEFE"/>
              </a:buClr>
              <a:buSzPts val="900"/>
              <a:buNone/>
              <a:defRPr sz="900"/>
            </a:lvl7pPr>
            <a:lvl8pPr indent="-228600" lvl="7" marL="3657600" algn="l">
              <a:lnSpc>
                <a:spcPct val="85000"/>
              </a:lnSpc>
              <a:spcBef>
                <a:spcPts val="600"/>
              </a:spcBef>
              <a:spcAft>
                <a:spcPts val="0"/>
              </a:spcAft>
              <a:buClr>
                <a:srgbClr val="FEFEFE"/>
              </a:buClr>
              <a:buSzPts val="900"/>
              <a:buNone/>
              <a:defRPr sz="900"/>
            </a:lvl8pPr>
            <a:lvl9pPr indent="-228600" lvl="8" marL="4114800" algn="l">
              <a:lnSpc>
                <a:spcPct val="85000"/>
              </a:lnSpc>
              <a:spcBef>
                <a:spcPts val="600"/>
              </a:spcBef>
              <a:spcAft>
                <a:spcPts val="0"/>
              </a:spcAft>
              <a:buClr>
                <a:srgbClr val="FEFEFE"/>
              </a:buClr>
              <a:buSzPts val="900"/>
              <a:buNone/>
              <a:defRPr sz="900"/>
            </a:lvl9pPr>
          </a:lstStyle>
          <a:p/>
        </p:txBody>
      </p:sp>
      <p:sp>
        <p:nvSpPr>
          <p:cNvPr id="67" name="Google Shape;67;p16"/>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6"/>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16"/>
          <p:cNvSpPr txBox="1"/>
          <p:nvPr>
            <p:ph idx="12" type="sldNum"/>
          </p:nvPr>
        </p:nvSpPr>
        <p:spPr>
          <a:xfrm>
            <a:off x="8721591" y="5829749"/>
            <a:ext cx="2926080" cy="1397039"/>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629DD1"/>
              </a:buClr>
              <a:buSzPts val="6300"/>
              <a:buFont typeface="Noto Sans Symbols"/>
              <a:buNone/>
              <a:defRPr b="0" i="0" sz="90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629DD1"/>
              </a:buClr>
              <a:buSzPts val="6300"/>
              <a:buFont typeface="Noto Sans Symbols"/>
              <a:buNone/>
              <a:defRPr b="0" i="0" sz="90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629DD1"/>
              </a:buClr>
              <a:buSzPts val="6300"/>
              <a:buFont typeface="Noto Sans Symbols"/>
              <a:buNone/>
              <a:defRPr b="0" i="0" sz="90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629DD1"/>
              </a:buClr>
              <a:buSzPts val="6300"/>
              <a:buFont typeface="Noto Sans Symbols"/>
              <a:buNone/>
              <a:defRPr b="0" i="0" sz="90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629DD1"/>
              </a:buClr>
              <a:buSzPts val="6300"/>
              <a:buFont typeface="Noto Sans Symbols"/>
              <a:buNone/>
              <a:defRPr b="0" i="0" sz="90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629DD1"/>
              </a:buClr>
              <a:buSzPts val="6300"/>
              <a:buFont typeface="Noto Sans Symbols"/>
              <a:buNone/>
              <a:defRPr b="0" i="0" sz="90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629DD1"/>
              </a:buClr>
              <a:buSzPts val="6300"/>
              <a:buFont typeface="Noto Sans Symbols"/>
              <a:buNone/>
              <a:defRPr b="0" i="0" sz="90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629DD1"/>
              </a:buClr>
              <a:buSzPts val="6300"/>
              <a:buFont typeface="Noto Sans Symbols"/>
              <a:buNone/>
              <a:defRPr b="0" i="0" sz="90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629DD1"/>
              </a:buClr>
              <a:buSzPts val="6300"/>
              <a:buFont typeface="Noto Sans Symbols"/>
              <a:buNone/>
              <a:defRPr b="0" i="0" sz="9000" u="none" cap="none" strike="noStrike">
                <a:solidFill>
                  <a:srgbClr val="FFFFFF"/>
                </a:solidFill>
                <a:latin typeface="Calibri"/>
                <a:ea typeface="Calibri"/>
                <a:cs typeface="Calibri"/>
                <a:sym typeface="Calibri"/>
              </a:defRPr>
            </a:lvl9pPr>
          </a:lstStyle>
          <a:p>
            <a:pPr indent="-400050" lvl="0" marL="0" rtl="0" algn="r">
              <a:spcBef>
                <a:spcPts val="0"/>
              </a:spcBef>
              <a:spcAft>
                <a:spcPts val="0"/>
              </a:spcAft>
              <a:buClr>
                <a:srgbClr val="629DD1"/>
              </a:buClr>
              <a:buSzPts val="6300"/>
              <a:buFont typeface="Noto Sans Symbols"/>
              <a:buChar char="●"/>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7"/>
          <p:cNvSpPr txBox="1"/>
          <p:nvPr>
            <p:ph type="title"/>
          </p:nvPr>
        </p:nvSpPr>
        <p:spPr>
          <a:xfrm>
            <a:off x="657226" y="499533"/>
            <a:ext cx="10772775" cy="1658198"/>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accent1"/>
              </a:buClr>
              <a:buSzPts val="4800"/>
              <a:buFont typeface="Calibri"/>
              <a:buNone/>
              <a:defRPr b="0" i="0" sz="48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7"/>
          <p:cNvSpPr txBox="1"/>
          <p:nvPr>
            <p:ph idx="1" type="body"/>
          </p:nvPr>
        </p:nvSpPr>
        <p:spPr>
          <a:xfrm>
            <a:off x="676275" y="1993394"/>
            <a:ext cx="10753725" cy="3766185"/>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85000"/>
              </a:lnSpc>
              <a:spcBef>
                <a:spcPts val="1300"/>
              </a:spcBef>
              <a:spcAft>
                <a:spcPts val="0"/>
              </a:spcAft>
              <a:buClr>
                <a:srgbClr val="262626"/>
              </a:buClr>
              <a:buSzPts val="2400"/>
              <a:buFont typeface="Arial"/>
              <a:buChar char=" "/>
              <a:defRPr b="0" i="0" sz="2400" u="none" cap="none" strike="noStrike">
                <a:solidFill>
                  <a:srgbClr val="262626"/>
                </a:solidFill>
                <a:latin typeface="Calibri"/>
                <a:ea typeface="Calibri"/>
                <a:cs typeface="Calibri"/>
                <a:sym typeface="Calibri"/>
              </a:defRPr>
            </a:lvl1pPr>
            <a:lvl2pPr indent="-381000" lvl="1" marL="914400" marR="0" rtl="0" algn="l">
              <a:lnSpc>
                <a:spcPct val="85000"/>
              </a:lnSpc>
              <a:spcBef>
                <a:spcPts val="600"/>
              </a:spcBef>
              <a:spcAft>
                <a:spcPts val="0"/>
              </a:spcAft>
              <a:buClr>
                <a:srgbClr val="262626"/>
              </a:buClr>
              <a:buSzPts val="2400"/>
              <a:buFont typeface="Arial"/>
              <a:buChar char=" "/>
              <a:defRPr b="0" i="0" sz="2400" u="none" cap="none" strike="noStrike">
                <a:solidFill>
                  <a:srgbClr val="262626"/>
                </a:solidFill>
                <a:latin typeface="Calibri"/>
                <a:ea typeface="Calibri"/>
                <a:cs typeface="Calibri"/>
                <a:sym typeface="Calibri"/>
              </a:defRPr>
            </a:lvl2pPr>
            <a:lvl3pPr indent="-355600" lvl="2" marL="1371600" marR="0" rtl="0" algn="l">
              <a:lnSpc>
                <a:spcPct val="85000"/>
              </a:lnSpc>
              <a:spcBef>
                <a:spcPts val="600"/>
              </a:spcBef>
              <a:spcAft>
                <a:spcPts val="0"/>
              </a:spcAft>
              <a:buClr>
                <a:srgbClr val="262626"/>
              </a:buClr>
              <a:buSzPts val="2000"/>
              <a:buFont typeface="Arial"/>
              <a:buChar char=" "/>
              <a:defRPr b="0" i="1" sz="2000" u="none" cap="none" strike="noStrike">
                <a:solidFill>
                  <a:srgbClr val="262626"/>
                </a:solidFill>
                <a:latin typeface="Calibri"/>
                <a:ea typeface="Calibri"/>
                <a:cs typeface="Calibri"/>
                <a:sym typeface="Calibri"/>
              </a:defRPr>
            </a:lvl3pPr>
            <a:lvl4pPr indent="-342900" lvl="3" marL="18288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4pPr>
            <a:lvl5pPr indent="-342900" lvl="4" marL="22860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5pPr>
            <a:lvl6pPr indent="-342900" lvl="5" marL="27432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6pPr>
            <a:lvl7pPr indent="-342900" lvl="6" marL="32004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7pPr>
            <a:lvl8pPr indent="-342900" lvl="7" marL="36576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8pPr>
            <a:lvl9pPr indent="-342900" lvl="8" marL="41148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9pPr>
          </a:lstStyle>
          <a:p/>
        </p:txBody>
      </p:sp>
      <p:sp>
        <p:nvSpPr>
          <p:cNvPr id="8" name="Google Shape;8;p7"/>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5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7"/>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5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7"/>
          <p:cNvSpPr txBox="1"/>
          <p:nvPr>
            <p:ph idx="12" type="sldNum"/>
          </p:nvPr>
        </p:nvSpPr>
        <p:spPr>
          <a:xfrm>
            <a:off x="8721591" y="5829749"/>
            <a:ext cx="2926080" cy="1397039"/>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1pPr>
            <a:lvl2pPr indent="0" lvl="1" marL="0" marR="0" rtl="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2pPr>
            <a:lvl3pPr indent="0" lvl="2" marL="0" marR="0" rtl="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3pPr>
            <a:lvl4pPr indent="0" lvl="3" marL="0" marR="0" rtl="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4pPr>
            <a:lvl5pPr indent="0" lvl="4" marL="0" marR="0" rtl="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5pPr>
            <a:lvl6pPr indent="0" lvl="5" marL="0" marR="0" rtl="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6pPr>
            <a:lvl7pPr indent="0" lvl="6" marL="0" marR="0" rtl="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7pPr>
            <a:lvl8pPr indent="0" lvl="7" marL="0" marR="0" rtl="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8pPr>
            <a:lvl9pPr indent="0" lvl="8" marL="0" marR="0" rtl="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9pPr>
          </a:lstStyle>
          <a:p>
            <a:pPr indent="-400050" lvl="0" marL="0" rtl="0" algn="r">
              <a:spcBef>
                <a:spcPts val="0"/>
              </a:spcBef>
              <a:spcAft>
                <a:spcPts val="0"/>
              </a:spcAft>
              <a:buClr>
                <a:srgbClr val="629DD1"/>
              </a:buClr>
              <a:buSzPts val="6300"/>
              <a:buFont typeface="Noto Sans Symbols"/>
              <a:buChar char="●"/>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9.jpg"/><Relationship Id="rId5"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www.mosshall.school/parents/" TargetMode="External"/><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docs.google.com/document/d/1Vnbmqx34ozMNrf7lSI90CTXAeQm3L0zo/edit?usp=sharing&amp;ouid=115424057034350561051&amp;rtpof=true&amp;sd=true" TargetMode="External"/><Relationship Id="rId4" Type="http://schemas.openxmlformats.org/officeDocument/2006/relationships/hyperlink" Target="mailto:recruitment@mhi.org.uk" TargetMode="External"/><Relationship Id="rId5" Type="http://schemas.openxmlformats.org/officeDocument/2006/relationships/image" Target="../media/image7.png"/><Relationship Id="rId6"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
          <p:cNvSpPr txBox="1"/>
          <p:nvPr>
            <p:ph type="ctrTitle"/>
          </p:nvPr>
        </p:nvSpPr>
        <p:spPr>
          <a:xfrm>
            <a:off x="235125" y="374475"/>
            <a:ext cx="11608800" cy="2698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FFFFFF"/>
              </a:buClr>
              <a:buSzPts val="6600"/>
              <a:buFont typeface="Calibri"/>
              <a:buNone/>
            </a:pPr>
            <a:r>
              <a:rPr lang="en-GB" sz="5400">
                <a:solidFill>
                  <a:srgbClr val="F1C232"/>
                </a:solidFill>
                <a:latin typeface="Inter"/>
                <a:ea typeface="Inter"/>
                <a:cs typeface="Inter"/>
                <a:sym typeface="Inter"/>
              </a:rPr>
              <a:t>Moss Hall Schools Federation  </a:t>
            </a:r>
            <a:br>
              <a:rPr lang="en-GB" sz="5400">
                <a:solidFill>
                  <a:srgbClr val="F1C232"/>
                </a:solidFill>
                <a:latin typeface="Inter"/>
                <a:ea typeface="Inter"/>
                <a:cs typeface="Inter"/>
                <a:sym typeface="Inter"/>
              </a:rPr>
            </a:br>
            <a:r>
              <a:rPr lang="en-GB" sz="5400">
                <a:solidFill>
                  <a:srgbClr val="F1C232"/>
                </a:solidFill>
                <a:latin typeface="Inter"/>
                <a:ea typeface="Inter"/>
                <a:cs typeface="Inter"/>
                <a:sym typeface="Inter"/>
              </a:rPr>
              <a:t>Early Career Teacher </a:t>
            </a:r>
            <a:br>
              <a:rPr lang="en-GB" sz="5400">
                <a:solidFill>
                  <a:srgbClr val="F1C232"/>
                </a:solidFill>
                <a:latin typeface="Inter"/>
                <a:ea typeface="Inter"/>
                <a:cs typeface="Inter"/>
                <a:sym typeface="Inter"/>
              </a:rPr>
            </a:br>
            <a:r>
              <a:rPr lang="en-GB" sz="5400">
                <a:solidFill>
                  <a:srgbClr val="F1C232"/>
                </a:solidFill>
                <a:latin typeface="Inter"/>
                <a:ea typeface="Inter"/>
                <a:cs typeface="Inter"/>
                <a:sym typeface="Inter"/>
              </a:rPr>
              <a:t>Recruitment Pack, May 2024</a:t>
            </a:r>
            <a:r>
              <a:rPr lang="en-GB" sz="5400">
                <a:latin typeface="Inter"/>
                <a:ea typeface="Inter"/>
                <a:cs typeface="Inter"/>
                <a:sym typeface="Inter"/>
              </a:rPr>
              <a:t> </a:t>
            </a:r>
            <a:endParaRPr sz="5400">
              <a:latin typeface="Inter"/>
              <a:ea typeface="Inter"/>
              <a:cs typeface="Inter"/>
              <a:sym typeface="Inter"/>
            </a:endParaRPr>
          </a:p>
        </p:txBody>
      </p:sp>
      <p:sp>
        <p:nvSpPr>
          <p:cNvPr id="87" name="Google Shape;87;p1"/>
          <p:cNvSpPr txBox="1"/>
          <p:nvPr>
            <p:ph idx="1" type="subTitle"/>
          </p:nvPr>
        </p:nvSpPr>
        <p:spPr>
          <a:xfrm>
            <a:off x="-180920" y="6143897"/>
            <a:ext cx="8223300" cy="389700"/>
          </a:xfrm>
          <a:prstGeom prst="rect">
            <a:avLst/>
          </a:prstGeom>
          <a:noFill/>
          <a:ln>
            <a:noFill/>
          </a:ln>
        </p:spPr>
        <p:txBody>
          <a:bodyPr anchorCtr="0" anchor="t" bIns="45700" lIns="91425" spcFirstLastPara="1" rIns="91425" wrap="square" tIns="45700">
            <a:normAutofit fontScale="55000" lnSpcReduction="20000"/>
          </a:bodyPr>
          <a:lstStyle/>
          <a:p>
            <a:pPr indent="0" lvl="0" marL="0" rtl="0" algn="ctr">
              <a:lnSpc>
                <a:spcPct val="85000"/>
              </a:lnSpc>
              <a:spcBef>
                <a:spcPts val="0"/>
              </a:spcBef>
              <a:spcAft>
                <a:spcPts val="0"/>
              </a:spcAft>
              <a:buClr>
                <a:schemeClr val="lt1"/>
              </a:buClr>
              <a:buSzPct val="100000"/>
              <a:buNone/>
            </a:pPr>
            <a:r>
              <a:rPr lang="en-GB" sz="2000"/>
              <a:t>Moss Hall Infant School is federated with Moss Hall Junior School.  Together we are known as the Moss Hall Schools Federation.</a:t>
            </a:r>
            <a:br>
              <a:rPr lang="en-GB"/>
            </a:br>
            <a:endParaRPr/>
          </a:p>
        </p:txBody>
      </p:sp>
      <p:pic>
        <p:nvPicPr>
          <p:cNvPr id="88" name="Google Shape;88;p1"/>
          <p:cNvPicPr preferRelativeResize="0"/>
          <p:nvPr/>
        </p:nvPicPr>
        <p:blipFill rotWithShape="1">
          <a:blip r:embed="rId3">
            <a:alphaModFix/>
          </a:blip>
          <a:srcRect b="0" l="0" r="0" t="0"/>
          <a:stretch/>
        </p:blipFill>
        <p:spPr>
          <a:xfrm>
            <a:off x="322675" y="3332075"/>
            <a:ext cx="2261842" cy="2241874"/>
          </a:xfrm>
          <a:prstGeom prst="rect">
            <a:avLst/>
          </a:prstGeom>
          <a:noFill/>
          <a:ln>
            <a:noFill/>
          </a:ln>
        </p:spPr>
      </p:pic>
      <p:sp>
        <p:nvSpPr>
          <p:cNvPr id="89" name="Google Shape;89;p1"/>
          <p:cNvSpPr/>
          <p:nvPr/>
        </p:nvSpPr>
        <p:spPr>
          <a:xfrm>
            <a:off x="-25" y="6668150"/>
            <a:ext cx="12192000" cy="213600"/>
          </a:xfrm>
          <a:prstGeom prst="rect">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0" name="Google Shape;90;p1"/>
          <p:cNvPicPr preferRelativeResize="0"/>
          <p:nvPr/>
        </p:nvPicPr>
        <p:blipFill>
          <a:blip r:embed="rId4">
            <a:alphaModFix/>
          </a:blip>
          <a:stretch>
            <a:fillRect/>
          </a:stretch>
        </p:blipFill>
        <p:spPr>
          <a:xfrm>
            <a:off x="7850200" y="3209375"/>
            <a:ext cx="3689874" cy="2459924"/>
          </a:xfrm>
          <a:prstGeom prst="rect">
            <a:avLst/>
          </a:prstGeom>
          <a:noFill/>
          <a:ln cap="flat" cmpd="sng" w="28575">
            <a:solidFill>
              <a:srgbClr val="F1C232"/>
            </a:solidFill>
            <a:prstDash val="solid"/>
            <a:round/>
            <a:headEnd len="sm" w="sm" type="none"/>
            <a:tailEnd len="sm" w="sm" type="none"/>
          </a:ln>
        </p:spPr>
      </p:pic>
      <p:pic>
        <p:nvPicPr>
          <p:cNvPr id="91" name="Google Shape;91;p1"/>
          <p:cNvPicPr preferRelativeResize="0"/>
          <p:nvPr/>
        </p:nvPicPr>
        <p:blipFill>
          <a:blip r:embed="rId5">
            <a:alphaModFix/>
          </a:blip>
          <a:stretch>
            <a:fillRect/>
          </a:stretch>
        </p:blipFill>
        <p:spPr>
          <a:xfrm>
            <a:off x="3372413" y="3209375"/>
            <a:ext cx="3689889" cy="2459934"/>
          </a:xfrm>
          <a:prstGeom prst="rect">
            <a:avLst/>
          </a:prstGeom>
          <a:noFill/>
          <a:ln cap="flat" cmpd="sng" w="28575">
            <a:solidFill>
              <a:srgbClr val="F1C232"/>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
          <p:cNvSpPr txBox="1"/>
          <p:nvPr>
            <p:ph type="title"/>
          </p:nvPr>
        </p:nvSpPr>
        <p:spPr>
          <a:xfrm>
            <a:off x="283915" y="360200"/>
            <a:ext cx="11437030" cy="8721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1"/>
              </a:buClr>
              <a:buSzPct val="104347"/>
              <a:buFont typeface="Calibri"/>
              <a:buNone/>
            </a:pPr>
            <a:r>
              <a:rPr lang="en-GB" sz="4600">
                <a:latin typeface="Inter"/>
                <a:ea typeface="Inter"/>
                <a:cs typeface="Inter"/>
                <a:sym typeface="Inter"/>
              </a:rPr>
              <a:t>Welcome from our co-chairs of governors </a:t>
            </a:r>
            <a:endParaRPr sz="4600">
              <a:latin typeface="Inter"/>
              <a:ea typeface="Inter"/>
              <a:cs typeface="Inter"/>
              <a:sym typeface="Inter"/>
            </a:endParaRPr>
          </a:p>
        </p:txBody>
      </p:sp>
      <p:sp>
        <p:nvSpPr>
          <p:cNvPr id="97" name="Google Shape;97;p2"/>
          <p:cNvSpPr txBox="1"/>
          <p:nvPr>
            <p:ph idx="1" type="body"/>
          </p:nvPr>
        </p:nvSpPr>
        <p:spPr>
          <a:xfrm>
            <a:off x="404300" y="1496175"/>
            <a:ext cx="8292000" cy="45876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rgbClr val="262626"/>
              </a:buClr>
              <a:buSzPts val="1200"/>
              <a:buNone/>
            </a:pPr>
            <a:r>
              <a:rPr lang="en-GB" sz="1050">
                <a:latin typeface="Inter"/>
                <a:ea typeface="Inter"/>
                <a:cs typeface="Inter"/>
                <a:sym typeface="Inter"/>
              </a:rPr>
              <a:t>Dear Applicant </a:t>
            </a:r>
            <a:endParaRPr sz="1050">
              <a:latin typeface="Inter"/>
              <a:ea typeface="Inter"/>
              <a:cs typeface="Inter"/>
              <a:sym typeface="Inter"/>
            </a:endParaRPr>
          </a:p>
          <a:p>
            <a:pPr indent="0" lvl="0" marL="0" rtl="0" algn="l">
              <a:lnSpc>
                <a:spcPct val="150000"/>
              </a:lnSpc>
              <a:spcBef>
                <a:spcPts val="0"/>
              </a:spcBef>
              <a:spcAft>
                <a:spcPts val="0"/>
              </a:spcAft>
              <a:buClr>
                <a:srgbClr val="262626"/>
              </a:buClr>
              <a:buSzPts val="1200"/>
              <a:buNone/>
            </a:pPr>
            <a:r>
              <a:rPr lang="en-GB" sz="1050">
                <a:latin typeface="Inter"/>
                <a:ea typeface="Inter"/>
                <a:cs typeface="Inter"/>
                <a:sym typeface="Inter"/>
              </a:rPr>
              <a:t>Thank you for showing an interest in beginning your teaching career within our federation. </a:t>
            </a:r>
            <a:endParaRPr/>
          </a:p>
          <a:p>
            <a:pPr indent="0" lvl="0" marL="0" rtl="0" algn="l">
              <a:lnSpc>
                <a:spcPct val="150000"/>
              </a:lnSpc>
              <a:spcBef>
                <a:spcPts val="0"/>
              </a:spcBef>
              <a:spcAft>
                <a:spcPts val="0"/>
              </a:spcAft>
              <a:buClr>
                <a:srgbClr val="262626"/>
              </a:buClr>
              <a:buSzPts val="1200"/>
              <a:buNone/>
            </a:pPr>
            <a:r>
              <a:t/>
            </a:r>
            <a:endParaRPr sz="600">
              <a:latin typeface="Inter"/>
              <a:ea typeface="Inter"/>
              <a:cs typeface="Inter"/>
              <a:sym typeface="Inter"/>
            </a:endParaRPr>
          </a:p>
          <a:p>
            <a:pPr indent="0" lvl="0" marL="0" rtl="0" algn="l">
              <a:lnSpc>
                <a:spcPct val="150000"/>
              </a:lnSpc>
              <a:spcBef>
                <a:spcPts val="0"/>
              </a:spcBef>
              <a:spcAft>
                <a:spcPts val="0"/>
              </a:spcAft>
              <a:buClr>
                <a:srgbClr val="262626"/>
              </a:buClr>
              <a:buSzPts val="1200"/>
              <a:buNone/>
            </a:pPr>
            <a:r>
              <a:rPr lang="en-GB" sz="1050">
                <a:latin typeface="Inter"/>
                <a:ea typeface="Inter"/>
                <a:cs typeface="Inter"/>
                <a:sym typeface="Inter"/>
              </a:rPr>
              <a:t>The governors, staﬀ and parents truly believe our schools are wonderful, supportive and friendly places to work and grow professionally.  Our infant and junior schools have their own unique character and working in the federation allows for growth, vast experience and support as you develop your career.  </a:t>
            </a:r>
            <a:endParaRPr sz="1050">
              <a:latin typeface="Inter"/>
              <a:ea typeface="Inter"/>
              <a:cs typeface="Inter"/>
              <a:sym typeface="Inter"/>
            </a:endParaRPr>
          </a:p>
          <a:p>
            <a:pPr indent="0" lvl="0" marL="0" rtl="0" algn="l">
              <a:lnSpc>
                <a:spcPct val="150000"/>
              </a:lnSpc>
              <a:spcBef>
                <a:spcPts val="0"/>
              </a:spcBef>
              <a:spcAft>
                <a:spcPts val="0"/>
              </a:spcAft>
              <a:buClr>
                <a:srgbClr val="262626"/>
              </a:buClr>
              <a:buSzPts val="1200"/>
              <a:buNone/>
            </a:pPr>
            <a:r>
              <a:t/>
            </a:r>
            <a:endParaRPr sz="600">
              <a:latin typeface="Inter"/>
              <a:ea typeface="Inter"/>
              <a:cs typeface="Inter"/>
              <a:sym typeface="Inter"/>
            </a:endParaRPr>
          </a:p>
          <a:p>
            <a:pPr indent="0" lvl="0" marL="0" rtl="0" algn="l">
              <a:lnSpc>
                <a:spcPct val="150000"/>
              </a:lnSpc>
              <a:spcBef>
                <a:spcPts val="0"/>
              </a:spcBef>
              <a:spcAft>
                <a:spcPts val="0"/>
              </a:spcAft>
              <a:buClr>
                <a:srgbClr val="262626"/>
              </a:buClr>
              <a:buSzPts val="1200"/>
              <a:buNone/>
            </a:pPr>
            <a:r>
              <a:rPr lang="en-GB" sz="1050">
                <a:latin typeface="Inter"/>
                <a:ea typeface="Inter"/>
                <a:cs typeface="Inter"/>
                <a:sym typeface="Inter"/>
              </a:rPr>
              <a:t>Our children are curious, friendly, engaged and extremely well-behaved, supported by a parent community determined to ensure they all achieve to the best of their ability.   Our schools federated in 2020 and we are thrilled by the hugely positive impact working together has provided in the development of our ambitious, diverse curriculum, teaching and leadership development, pastoral provision  and overall ambition for all our children from Reception to Year 6.</a:t>
            </a:r>
            <a:endParaRPr sz="1050">
              <a:latin typeface="Inter"/>
              <a:ea typeface="Inter"/>
              <a:cs typeface="Inter"/>
              <a:sym typeface="Inter"/>
            </a:endParaRPr>
          </a:p>
          <a:p>
            <a:pPr indent="0" lvl="0" marL="0" rtl="0" algn="l">
              <a:lnSpc>
                <a:spcPct val="150000"/>
              </a:lnSpc>
              <a:spcBef>
                <a:spcPts val="0"/>
              </a:spcBef>
              <a:spcAft>
                <a:spcPts val="0"/>
              </a:spcAft>
              <a:buClr>
                <a:srgbClr val="262626"/>
              </a:buClr>
              <a:buSzPts val="1200"/>
              <a:buNone/>
            </a:pPr>
            <a:r>
              <a:t/>
            </a:r>
            <a:endParaRPr sz="500">
              <a:latin typeface="Inter"/>
              <a:ea typeface="Inter"/>
              <a:cs typeface="Inter"/>
              <a:sym typeface="Inter"/>
            </a:endParaRPr>
          </a:p>
          <a:p>
            <a:pPr indent="0" lvl="0" marL="0" rtl="0" algn="l">
              <a:lnSpc>
                <a:spcPct val="150000"/>
              </a:lnSpc>
              <a:spcBef>
                <a:spcPts val="0"/>
              </a:spcBef>
              <a:spcAft>
                <a:spcPts val="0"/>
              </a:spcAft>
              <a:buClr>
                <a:srgbClr val="262626"/>
              </a:buClr>
              <a:buSzPts val="1200"/>
              <a:buNone/>
            </a:pPr>
            <a:r>
              <a:rPr lang="en-GB" sz="1050">
                <a:latin typeface="Inter"/>
                <a:ea typeface="Inter"/>
                <a:cs typeface="Inter"/>
                <a:sym typeface="Inter"/>
              </a:rPr>
              <a:t>Our staff are experienced, highly collegiate and supportive of each other and you will see how much they think of our  schools later in this pack. They have worked together to develop and embed our ethos known as the The Moss Hall Way.  </a:t>
            </a:r>
            <a:endParaRPr sz="1050">
              <a:latin typeface="Inter"/>
              <a:ea typeface="Inter"/>
              <a:cs typeface="Inter"/>
              <a:sym typeface="Inter"/>
            </a:endParaRPr>
          </a:p>
          <a:p>
            <a:pPr indent="0" lvl="0" marL="0" rtl="0" algn="l">
              <a:lnSpc>
                <a:spcPct val="150000"/>
              </a:lnSpc>
              <a:spcBef>
                <a:spcPts val="0"/>
              </a:spcBef>
              <a:spcAft>
                <a:spcPts val="0"/>
              </a:spcAft>
              <a:buSzPts val="1200"/>
              <a:buNone/>
            </a:pPr>
            <a:r>
              <a:rPr lang="en-GB" sz="1050">
                <a:latin typeface="Inter"/>
                <a:ea typeface="Inter"/>
                <a:cs typeface="Inter"/>
                <a:sym typeface="Inter"/>
              </a:rPr>
              <a:t>Our mantra of Be Kind - Work Hard - Make a difference runs through all that we do.  </a:t>
            </a:r>
            <a:endParaRPr sz="1050">
              <a:latin typeface="Inter"/>
              <a:ea typeface="Inter"/>
              <a:cs typeface="Inter"/>
              <a:sym typeface="Inter"/>
            </a:endParaRPr>
          </a:p>
          <a:p>
            <a:pPr indent="0" lvl="0" marL="0" rtl="0" algn="l">
              <a:lnSpc>
                <a:spcPct val="150000"/>
              </a:lnSpc>
              <a:spcBef>
                <a:spcPts val="0"/>
              </a:spcBef>
              <a:spcAft>
                <a:spcPts val="0"/>
              </a:spcAft>
              <a:buSzPts val="1200"/>
              <a:buNone/>
            </a:pPr>
            <a:r>
              <a:t/>
            </a:r>
            <a:endParaRPr sz="1050">
              <a:latin typeface="Inter"/>
              <a:ea typeface="Inter"/>
              <a:cs typeface="Inter"/>
              <a:sym typeface="Inter"/>
            </a:endParaRPr>
          </a:p>
          <a:p>
            <a:pPr indent="0" lvl="0" marL="0" rtl="0" algn="l">
              <a:lnSpc>
                <a:spcPct val="150000"/>
              </a:lnSpc>
              <a:spcBef>
                <a:spcPts val="0"/>
              </a:spcBef>
              <a:spcAft>
                <a:spcPts val="0"/>
              </a:spcAft>
              <a:buClr>
                <a:srgbClr val="262626"/>
              </a:buClr>
              <a:buSzPts val="1200"/>
              <a:buNone/>
            </a:pPr>
            <a:r>
              <a:rPr lang="en-GB" sz="1050">
                <a:solidFill>
                  <a:schemeClr val="dk1"/>
                </a:solidFill>
                <a:latin typeface="Inter"/>
                <a:ea typeface="Inter"/>
                <a:cs typeface="Inter"/>
                <a:sym typeface="Inter"/>
              </a:rPr>
              <a:t>The warmth and high trust that exists in the schools and the ambition the whole team has to keep on improving makes it an exciting time to join us. </a:t>
            </a:r>
            <a:endParaRPr sz="1050">
              <a:solidFill>
                <a:schemeClr val="dk1"/>
              </a:solidFill>
              <a:latin typeface="Inter"/>
              <a:ea typeface="Inter"/>
              <a:cs typeface="Inter"/>
              <a:sym typeface="Inter"/>
            </a:endParaRPr>
          </a:p>
          <a:p>
            <a:pPr indent="0" lvl="0" marL="0" rtl="0" algn="l">
              <a:lnSpc>
                <a:spcPct val="150000"/>
              </a:lnSpc>
              <a:spcBef>
                <a:spcPts val="0"/>
              </a:spcBef>
              <a:spcAft>
                <a:spcPts val="0"/>
              </a:spcAft>
              <a:buClr>
                <a:srgbClr val="262626"/>
              </a:buClr>
              <a:buSzPts val="1200"/>
              <a:buNone/>
            </a:pPr>
            <a:r>
              <a:t/>
            </a:r>
            <a:endParaRPr sz="1000">
              <a:solidFill>
                <a:schemeClr val="dk1"/>
              </a:solidFill>
              <a:latin typeface="Inter"/>
              <a:ea typeface="Inter"/>
              <a:cs typeface="Inter"/>
              <a:sym typeface="Inter"/>
            </a:endParaRPr>
          </a:p>
          <a:p>
            <a:pPr indent="0" lvl="0" marL="0" rtl="0" algn="l">
              <a:lnSpc>
                <a:spcPct val="150000"/>
              </a:lnSpc>
              <a:spcBef>
                <a:spcPts val="0"/>
              </a:spcBef>
              <a:spcAft>
                <a:spcPts val="0"/>
              </a:spcAft>
              <a:buClr>
                <a:srgbClr val="262626"/>
              </a:buClr>
              <a:buSzPts val="1200"/>
              <a:buNone/>
            </a:pPr>
            <a:r>
              <a:rPr lang="en-GB" sz="1050">
                <a:latin typeface="Inter"/>
                <a:ea typeface="Inter"/>
                <a:cs typeface="Inter"/>
                <a:sym typeface="Inter"/>
              </a:rPr>
              <a:t>Mo Choonara &amp; David Dunn, Co-Chairs  of Governors</a:t>
            </a:r>
            <a:endParaRPr sz="1100">
              <a:latin typeface="Inter"/>
              <a:ea typeface="Inter"/>
              <a:cs typeface="Inter"/>
              <a:sym typeface="Inter"/>
            </a:endParaRPr>
          </a:p>
        </p:txBody>
      </p:sp>
      <p:pic>
        <p:nvPicPr>
          <p:cNvPr id="98" name="Google Shape;98;p2"/>
          <p:cNvPicPr preferRelativeResize="0"/>
          <p:nvPr/>
        </p:nvPicPr>
        <p:blipFill>
          <a:blip r:embed="rId3">
            <a:alphaModFix/>
          </a:blip>
          <a:stretch>
            <a:fillRect/>
          </a:stretch>
        </p:blipFill>
        <p:spPr>
          <a:xfrm>
            <a:off x="9069925" y="1734300"/>
            <a:ext cx="2740874" cy="4111326"/>
          </a:xfrm>
          <a:prstGeom prst="rect">
            <a:avLst/>
          </a:prstGeom>
          <a:noFill/>
          <a:ln cap="flat" cmpd="sng" w="28575">
            <a:solidFill>
              <a:srgbClr val="0B5394"/>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3"/>
          <p:cNvSpPr txBox="1"/>
          <p:nvPr>
            <p:ph type="title"/>
          </p:nvPr>
        </p:nvSpPr>
        <p:spPr>
          <a:xfrm>
            <a:off x="275205" y="490826"/>
            <a:ext cx="8079581" cy="64346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600"/>
              <a:buFont typeface="Calibri"/>
              <a:buNone/>
            </a:pPr>
            <a:r>
              <a:rPr lang="en-GB" sz="4600"/>
              <a:t>About us – our schools </a:t>
            </a:r>
            <a:endParaRPr sz="4600"/>
          </a:p>
        </p:txBody>
      </p:sp>
      <p:sp>
        <p:nvSpPr>
          <p:cNvPr id="104" name="Google Shape;104;p3"/>
          <p:cNvSpPr txBox="1"/>
          <p:nvPr>
            <p:ph idx="1" type="body"/>
          </p:nvPr>
        </p:nvSpPr>
        <p:spPr>
          <a:xfrm>
            <a:off x="3717275" y="1286700"/>
            <a:ext cx="8191500" cy="48657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rgbClr val="262626"/>
              </a:buClr>
              <a:buSzPts val="1050"/>
              <a:buNone/>
            </a:pPr>
            <a:r>
              <a:rPr lang="en-GB" sz="1100">
                <a:latin typeface="Inter"/>
                <a:ea typeface="Inter"/>
                <a:cs typeface="Inter"/>
                <a:sym typeface="Inter"/>
              </a:rPr>
              <a:t>The Moss Hall infant and Junior schools are both 4-forms of entry and are well located in a residential area with the luxury of extensive outdoor space.  Both schools are diverse and truly inclusive communities with a higher than average percentage of EAL children.  Our children are kind, polite, very well-behaved and excited learners with supportive parents and a wonderfully proactive Parent &amp; Staff association (MHSA) .  </a:t>
            </a:r>
            <a:endParaRPr sz="1100">
              <a:latin typeface="Inter"/>
              <a:ea typeface="Inter"/>
              <a:cs typeface="Inter"/>
              <a:sym typeface="Inter"/>
            </a:endParaRPr>
          </a:p>
          <a:p>
            <a:pPr indent="0" lvl="0" marL="0" rtl="0" algn="l">
              <a:lnSpc>
                <a:spcPct val="115000"/>
              </a:lnSpc>
              <a:spcBef>
                <a:spcPts val="1300"/>
              </a:spcBef>
              <a:spcAft>
                <a:spcPts val="0"/>
              </a:spcAft>
              <a:buClr>
                <a:srgbClr val="262626"/>
              </a:buClr>
              <a:buSzPts val="1050"/>
              <a:buNone/>
            </a:pPr>
            <a:r>
              <a:rPr lang="en-GB" sz="1100">
                <a:latin typeface="Inter"/>
                <a:ea typeface="Inter"/>
                <a:cs typeface="Inter"/>
                <a:sym typeface="Inter"/>
              </a:rPr>
              <a:t>The schools have been federated since January 2020 and most children transfer from the infants to the juniors.  With one governing board, we think of ourselves as one school with a single vision, curriculum sequenced from Reception to Year 6 and with shared staff, policies, ways of working and development priorities.  We work closely with Moss Hall Nursery which is adjacent to our schools.    </a:t>
            </a:r>
            <a:endParaRPr sz="1100">
              <a:latin typeface="Inter"/>
              <a:ea typeface="Inter"/>
              <a:cs typeface="Inter"/>
              <a:sym typeface="Inter"/>
            </a:endParaRPr>
          </a:p>
          <a:p>
            <a:pPr indent="0" lvl="0" marL="0" rtl="0" algn="l">
              <a:lnSpc>
                <a:spcPct val="115000"/>
              </a:lnSpc>
              <a:spcBef>
                <a:spcPts val="1300"/>
              </a:spcBef>
              <a:spcAft>
                <a:spcPts val="0"/>
              </a:spcAft>
              <a:buClr>
                <a:srgbClr val="262626"/>
              </a:buClr>
              <a:buSzPts val="1050"/>
              <a:buNone/>
            </a:pPr>
            <a:r>
              <a:rPr lang="en-GB" sz="1100">
                <a:latin typeface="Inter"/>
                <a:ea typeface="Inter"/>
                <a:cs typeface="Inter"/>
                <a:sym typeface="Inter"/>
              </a:rPr>
              <a:t>We have easy access to the Northern Line (West Finchley) which enables us to maximise opportunities for educational visits and enrichment activities, bringing real life learning opportunities.   Other transport links are excellent; there is free off-street parking in the local area.</a:t>
            </a:r>
            <a:endParaRPr sz="1100">
              <a:latin typeface="Inter"/>
              <a:ea typeface="Inter"/>
              <a:cs typeface="Inter"/>
              <a:sym typeface="Inter"/>
            </a:endParaRPr>
          </a:p>
          <a:p>
            <a:pPr indent="0" lvl="0" marL="0" rtl="0" algn="l">
              <a:lnSpc>
                <a:spcPct val="115000"/>
              </a:lnSpc>
              <a:spcBef>
                <a:spcPts val="1300"/>
              </a:spcBef>
              <a:spcAft>
                <a:spcPts val="0"/>
              </a:spcAft>
              <a:buClr>
                <a:srgbClr val="262626"/>
              </a:buClr>
              <a:buSzPts val="1050"/>
              <a:buNone/>
            </a:pPr>
            <a:r>
              <a:rPr lang="en-GB" sz="1100">
                <a:latin typeface="Inter"/>
                <a:ea typeface="Inter"/>
                <a:cs typeface="Inter"/>
                <a:sym typeface="Inter"/>
              </a:rPr>
              <a:t>There is a strong reputation for music, performance and PE across our schools.  In addition our on-site swimming pool is an asset that the children are incredibly proud of.  The arts and the environment are at the heart of the curriculum we are building.  </a:t>
            </a:r>
            <a:endParaRPr sz="1100">
              <a:latin typeface="Inter"/>
              <a:ea typeface="Inter"/>
              <a:cs typeface="Inter"/>
              <a:sym typeface="Inter"/>
            </a:endParaRPr>
          </a:p>
          <a:p>
            <a:pPr indent="0" lvl="0" marL="0" rtl="0" algn="l">
              <a:lnSpc>
                <a:spcPct val="115000"/>
              </a:lnSpc>
              <a:spcBef>
                <a:spcPts val="1300"/>
              </a:spcBef>
              <a:spcAft>
                <a:spcPts val="0"/>
              </a:spcAft>
              <a:buClr>
                <a:srgbClr val="262626"/>
              </a:buClr>
              <a:buSzPts val="1050"/>
              <a:buNone/>
            </a:pPr>
            <a:r>
              <a:rPr lang="en-GB" sz="1100">
                <a:latin typeface="Inter"/>
                <a:ea typeface="Inter"/>
                <a:cs typeface="Inter"/>
                <a:sym typeface="Inter"/>
              </a:rPr>
              <a:t>Our curriculum is underpinned by cognitive science, informed by our community make-up and vision to develop kind, hard working children equipped with the knowledge and skills to be good citizens and make a difference.   </a:t>
            </a:r>
            <a:endParaRPr sz="1100">
              <a:latin typeface="Inter"/>
              <a:ea typeface="Inter"/>
              <a:cs typeface="Inter"/>
              <a:sym typeface="Inter"/>
            </a:endParaRPr>
          </a:p>
          <a:p>
            <a:pPr indent="0" lvl="0" marL="0" rtl="0" algn="l">
              <a:lnSpc>
                <a:spcPct val="115000"/>
              </a:lnSpc>
              <a:spcBef>
                <a:spcPts val="1300"/>
              </a:spcBef>
              <a:spcAft>
                <a:spcPts val="0"/>
              </a:spcAft>
              <a:buClr>
                <a:srgbClr val="262626"/>
              </a:buClr>
              <a:buSzPts val="1050"/>
              <a:buNone/>
            </a:pPr>
            <a:r>
              <a:rPr lang="en-GB" sz="1100">
                <a:latin typeface="Inter"/>
                <a:ea typeface="Inter"/>
                <a:cs typeface="Inter"/>
                <a:sym typeface="Inter"/>
              </a:rPr>
              <a:t>A major strength of the schools is the high challenge/ low threat workplace environment created and sustained by all leaders.  Honest high quality relationships underpin our work and will enable us to keep on improving.  We are looking to recruit reflective, ambitious teachers with a clear moral purpose in entering this highly rewarding and important career. Leaders ensure all staff work smartly in a culture of growth for all.  </a:t>
            </a:r>
            <a:endParaRPr sz="1100">
              <a:latin typeface="Inter"/>
              <a:ea typeface="Inter"/>
              <a:cs typeface="Inter"/>
              <a:sym typeface="Inter"/>
            </a:endParaRPr>
          </a:p>
        </p:txBody>
      </p:sp>
      <p:pic>
        <p:nvPicPr>
          <p:cNvPr id="105" name="Google Shape;105;p3"/>
          <p:cNvPicPr preferRelativeResize="0"/>
          <p:nvPr/>
        </p:nvPicPr>
        <p:blipFill>
          <a:blip r:embed="rId3">
            <a:alphaModFix/>
          </a:blip>
          <a:stretch>
            <a:fillRect/>
          </a:stretch>
        </p:blipFill>
        <p:spPr>
          <a:xfrm>
            <a:off x="275200" y="1346593"/>
            <a:ext cx="3157926" cy="2105284"/>
          </a:xfrm>
          <a:prstGeom prst="rect">
            <a:avLst/>
          </a:prstGeom>
          <a:noFill/>
          <a:ln>
            <a:noFill/>
          </a:ln>
        </p:spPr>
      </p:pic>
      <p:pic>
        <p:nvPicPr>
          <p:cNvPr id="106" name="Google Shape;106;p3"/>
          <p:cNvPicPr preferRelativeResize="0"/>
          <p:nvPr/>
        </p:nvPicPr>
        <p:blipFill>
          <a:blip r:embed="rId4">
            <a:alphaModFix/>
          </a:blip>
          <a:stretch>
            <a:fillRect/>
          </a:stretch>
        </p:blipFill>
        <p:spPr>
          <a:xfrm>
            <a:off x="275200" y="3897400"/>
            <a:ext cx="3157926" cy="21052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gd09a4e9d93_0_1"/>
          <p:cNvSpPr txBox="1"/>
          <p:nvPr>
            <p:ph type="title"/>
          </p:nvPr>
        </p:nvSpPr>
        <p:spPr>
          <a:xfrm>
            <a:off x="377250" y="600372"/>
            <a:ext cx="7125900" cy="704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SzPct val="39130"/>
              <a:buNone/>
            </a:pPr>
            <a:r>
              <a:rPr lang="en-GB" sz="4600"/>
              <a:t>Your Career</a:t>
            </a:r>
            <a:endParaRPr sz="4600"/>
          </a:p>
        </p:txBody>
      </p:sp>
      <p:sp>
        <p:nvSpPr>
          <p:cNvPr id="112" name="Google Shape;112;gd09a4e9d93_0_1"/>
          <p:cNvSpPr txBox="1"/>
          <p:nvPr>
            <p:ph idx="1" type="body"/>
          </p:nvPr>
        </p:nvSpPr>
        <p:spPr>
          <a:xfrm>
            <a:off x="377250" y="1305075"/>
            <a:ext cx="8044500" cy="49692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300"/>
              </a:spcBef>
              <a:spcAft>
                <a:spcPts val="0"/>
              </a:spcAft>
              <a:buSzPts val="1636"/>
              <a:buNone/>
            </a:pPr>
            <a:r>
              <a:rPr lang="en-GB" sz="1100">
                <a:latin typeface="Inter"/>
                <a:ea typeface="Inter"/>
                <a:cs typeface="Inter"/>
                <a:sym typeface="Inter"/>
              </a:rPr>
              <a:t>We have successfully partnered with Ambition Institute as our Early Career Framework provider.   We have successfully trained  12  Early career teachers since the </a:t>
            </a:r>
            <a:r>
              <a:rPr lang="en-GB" sz="1100">
                <a:latin typeface="Inter"/>
                <a:ea typeface="Inter"/>
                <a:cs typeface="Inter"/>
                <a:sym typeface="Inter"/>
              </a:rPr>
              <a:t>beginning</a:t>
            </a:r>
            <a:r>
              <a:rPr lang="en-GB" sz="1100">
                <a:latin typeface="Inter"/>
                <a:ea typeface="Inter"/>
                <a:cs typeface="Inter"/>
                <a:sym typeface="Inter"/>
              </a:rPr>
              <a:t> of the ECF.  Our dedicated lead tutor and expert teacher mentors ensure all our ECTS have a very high standard of support and development.   All but one of these </a:t>
            </a:r>
            <a:r>
              <a:rPr lang="en-GB" sz="1100">
                <a:latin typeface="Inter"/>
                <a:ea typeface="Inter"/>
                <a:cs typeface="Inter"/>
                <a:sym typeface="Inter"/>
              </a:rPr>
              <a:t>colleagues</a:t>
            </a:r>
            <a:r>
              <a:rPr lang="en-GB" sz="1100">
                <a:latin typeface="Inter"/>
                <a:ea typeface="Inter"/>
                <a:cs typeface="Inter"/>
                <a:sym typeface="Inter"/>
              </a:rPr>
              <a:t> have </a:t>
            </a:r>
            <a:r>
              <a:rPr lang="en-GB" sz="1100">
                <a:latin typeface="Inter"/>
                <a:ea typeface="Inter"/>
                <a:cs typeface="Inter"/>
                <a:sym typeface="Inter"/>
              </a:rPr>
              <a:t>remained with us and are becoming mentors themselves.  One of the 12 left to have a child and moved out of London. </a:t>
            </a:r>
            <a:endParaRPr sz="1100">
              <a:latin typeface="Inter"/>
              <a:ea typeface="Inter"/>
              <a:cs typeface="Inter"/>
              <a:sym typeface="Inter"/>
            </a:endParaRPr>
          </a:p>
          <a:p>
            <a:pPr indent="0" lvl="0" marL="0" rtl="0" algn="l">
              <a:lnSpc>
                <a:spcPct val="115000"/>
              </a:lnSpc>
              <a:spcBef>
                <a:spcPts val="1300"/>
              </a:spcBef>
              <a:spcAft>
                <a:spcPts val="0"/>
              </a:spcAft>
              <a:buSzPts val="1523"/>
              <a:buNone/>
            </a:pPr>
            <a:r>
              <a:rPr lang="en-GB" sz="1100">
                <a:latin typeface="Inter"/>
                <a:ea typeface="Inter"/>
                <a:cs typeface="Inter"/>
                <a:sym typeface="Inter"/>
              </a:rPr>
              <a:t>We have chosen Ambition Institute due to its commitment to research informed adult learning and it’s refreshing approaches to continuous professional development.</a:t>
            </a:r>
            <a:endParaRPr sz="1100">
              <a:latin typeface="Inter"/>
              <a:ea typeface="Inter"/>
              <a:cs typeface="Inter"/>
              <a:sym typeface="Inter"/>
            </a:endParaRPr>
          </a:p>
          <a:p>
            <a:pPr indent="0" lvl="0" marL="0" rtl="0" algn="l">
              <a:lnSpc>
                <a:spcPct val="115000"/>
              </a:lnSpc>
              <a:spcBef>
                <a:spcPts val="1300"/>
              </a:spcBef>
              <a:spcAft>
                <a:spcPts val="0"/>
              </a:spcAft>
              <a:buSzPts val="1523"/>
              <a:buNone/>
            </a:pPr>
            <a:r>
              <a:rPr lang="en-GB" sz="1100">
                <a:latin typeface="Inter"/>
                <a:ea typeface="Inter"/>
                <a:cs typeface="Inter"/>
                <a:sym typeface="Inter"/>
              </a:rPr>
              <a:t>We welcome applicants from ECTs who are interested in cognitive science and the science of learning, direct instruction, the work of Barak Rosenshine, Daniel Willingham and who follow blogs or maybe educational Twitter in order to keep updated and who are professionally curious.  We will discuss this if you are selected for interview. </a:t>
            </a:r>
            <a:endParaRPr sz="1100">
              <a:latin typeface="Inter"/>
              <a:ea typeface="Inter"/>
              <a:cs typeface="Inter"/>
              <a:sym typeface="Inter"/>
            </a:endParaRPr>
          </a:p>
          <a:p>
            <a:pPr indent="0" lvl="0" marL="0" rtl="0" algn="l">
              <a:lnSpc>
                <a:spcPct val="115000"/>
              </a:lnSpc>
              <a:spcBef>
                <a:spcPts val="1300"/>
              </a:spcBef>
              <a:spcAft>
                <a:spcPts val="0"/>
              </a:spcAft>
              <a:buSzPts val="1523"/>
              <a:buNone/>
            </a:pPr>
            <a:r>
              <a:rPr lang="en-GB" sz="1100">
                <a:latin typeface="Inter"/>
                <a:ea typeface="Inter"/>
                <a:cs typeface="Inter"/>
                <a:sym typeface="Inter"/>
              </a:rPr>
              <a:t>Applicants who have an interest in specific subject areas are encouraged to tell us about this too, as you will shadow a curriculum subject champion in order to develop curriculum expertise as part of their ongoing learning and development. </a:t>
            </a:r>
            <a:endParaRPr sz="1100">
              <a:latin typeface="Inter"/>
              <a:ea typeface="Inter"/>
              <a:cs typeface="Inter"/>
              <a:sym typeface="Inter"/>
            </a:endParaRPr>
          </a:p>
          <a:p>
            <a:pPr indent="0" lvl="0" marL="0" rtl="0" algn="l">
              <a:lnSpc>
                <a:spcPct val="115000"/>
              </a:lnSpc>
              <a:spcBef>
                <a:spcPts val="1300"/>
              </a:spcBef>
              <a:spcAft>
                <a:spcPts val="0"/>
              </a:spcAft>
              <a:buSzPts val="1523"/>
              <a:buNone/>
            </a:pPr>
            <a:r>
              <a:rPr lang="en-GB" sz="1100">
                <a:latin typeface="Inter"/>
                <a:ea typeface="Inter"/>
                <a:cs typeface="Inter"/>
                <a:sym typeface="Inter"/>
              </a:rPr>
              <a:t>Your career will be carefully mentored by an experienced colleague.  Coaching and mentoring is an embedded structure for all staff in our schools and seen as a key driver for teaching and leadership development and school led self improvement.  As a large organisation the opportunity to plan alongside colleagues, observe the practice of others and to experience teaching across the whole primary range make a different to everyone .  You will see from our website that we have highly developed systems to make sure we are efficient and think very carefully about helping colleagues manage their workloads. </a:t>
            </a:r>
            <a:endParaRPr sz="1100"/>
          </a:p>
          <a:p>
            <a:pPr indent="0" lvl="0" marL="0" rtl="0" algn="l">
              <a:lnSpc>
                <a:spcPct val="115000"/>
              </a:lnSpc>
              <a:spcBef>
                <a:spcPts val="1300"/>
              </a:spcBef>
              <a:spcAft>
                <a:spcPts val="0"/>
              </a:spcAft>
              <a:buSzPts val="1523"/>
              <a:buNone/>
            </a:pPr>
            <a:r>
              <a:rPr lang="en-GB" sz="1100">
                <a:latin typeface="Inter"/>
                <a:ea typeface="Inter"/>
                <a:cs typeface="Inter"/>
                <a:sym typeface="Inter"/>
              </a:rPr>
              <a:t>We would encourage you to visit our website and browse through our curriculum pages and weekly newsletters to get a true flavour of our ambition and the breadth of our offer to our children and to get a sense of our warm and welcoming Moss Hall family </a:t>
            </a:r>
            <a:r>
              <a:rPr lang="en-GB" sz="1100" u="sng">
                <a:solidFill>
                  <a:schemeClr val="hlink"/>
                </a:solidFill>
                <a:latin typeface="Inter"/>
                <a:ea typeface="Inter"/>
                <a:cs typeface="Inter"/>
                <a:sym typeface="Inter"/>
                <a:hlinkClick r:id="rId3"/>
              </a:rPr>
              <a:t>https://www.mosshall.school/parents/</a:t>
            </a:r>
            <a:r>
              <a:rPr lang="en-GB" sz="1100">
                <a:latin typeface="Inter"/>
                <a:ea typeface="Inter"/>
                <a:cs typeface="Inter"/>
                <a:sym typeface="Inter"/>
              </a:rPr>
              <a:t> </a:t>
            </a:r>
            <a:endParaRPr sz="1100">
              <a:latin typeface="Inter"/>
              <a:ea typeface="Inter"/>
              <a:cs typeface="Inter"/>
              <a:sym typeface="Inter"/>
            </a:endParaRPr>
          </a:p>
        </p:txBody>
      </p:sp>
      <p:pic>
        <p:nvPicPr>
          <p:cNvPr id="113" name="Google Shape;113;gd09a4e9d93_0_1"/>
          <p:cNvPicPr preferRelativeResize="0"/>
          <p:nvPr/>
        </p:nvPicPr>
        <p:blipFill rotWithShape="1">
          <a:blip r:embed="rId4">
            <a:alphaModFix/>
          </a:blip>
          <a:srcRect b="0" l="0" r="0" t="0"/>
          <a:stretch/>
        </p:blipFill>
        <p:spPr>
          <a:xfrm>
            <a:off x="9591475" y="3226275"/>
            <a:ext cx="2286000" cy="3048000"/>
          </a:xfrm>
          <a:prstGeom prst="rect">
            <a:avLst/>
          </a:prstGeom>
          <a:noFill/>
          <a:ln>
            <a:noFill/>
          </a:ln>
        </p:spPr>
      </p:pic>
      <p:pic>
        <p:nvPicPr>
          <p:cNvPr id="114" name="Google Shape;114;gd09a4e9d93_0_1"/>
          <p:cNvPicPr preferRelativeResize="0"/>
          <p:nvPr/>
        </p:nvPicPr>
        <p:blipFill rotWithShape="1">
          <a:blip r:embed="rId5">
            <a:alphaModFix/>
          </a:blip>
          <a:srcRect b="0" l="0" r="0" t="0"/>
          <a:stretch/>
        </p:blipFill>
        <p:spPr>
          <a:xfrm rot="542621">
            <a:off x="8432193" y="4567683"/>
            <a:ext cx="1898712" cy="2628884"/>
          </a:xfrm>
          <a:prstGeom prst="rect">
            <a:avLst/>
          </a:prstGeom>
          <a:noFill/>
          <a:ln>
            <a:noFill/>
          </a:ln>
        </p:spPr>
      </p:pic>
      <p:pic>
        <p:nvPicPr>
          <p:cNvPr id="115" name="Google Shape;115;gd09a4e9d93_0_1"/>
          <p:cNvPicPr preferRelativeResize="0"/>
          <p:nvPr/>
        </p:nvPicPr>
        <p:blipFill>
          <a:blip r:embed="rId6">
            <a:alphaModFix/>
          </a:blip>
          <a:stretch>
            <a:fillRect/>
          </a:stretch>
        </p:blipFill>
        <p:spPr>
          <a:xfrm>
            <a:off x="8702375" y="691450"/>
            <a:ext cx="3175101" cy="21167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4"/>
          <p:cNvSpPr txBox="1"/>
          <p:nvPr>
            <p:ph type="title"/>
          </p:nvPr>
        </p:nvSpPr>
        <p:spPr>
          <a:xfrm>
            <a:off x="341566" y="524225"/>
            <a:ext cx="7841852" cy="745800"/>
          </a:xfrm>
          <a:prstGeom prst="rect">
            <a:avLst/>
          </a:prstGeom>
          <a:solidFill>
            <a:schemeClr val="lt1"/>
          </a:solid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1"/>
              </a:buClr>
              <a:buSzPct val="100000"/>
              <a:buFont typeface="Calibri"/>
              <a:buNone/>
            </a:pPr>
            <a:r>
              <a:rPr lang="en-GB"/>
              <a:t>Why work at Moss Hall?</a:t>
            </a:r>
            <a:endParaRPr/>
          </a:p>
        </p:txBody>
      </p:sp>
      <p:pic>
        <p:nvPicPr>
          <p:cNvPr id="121" name="Google Shape;121;p4"/>
          <p:cNvPicPr preferRelativeResize="0"/>
          <p:nvPr/>
        </p:nvPicPr>
        <p:blipFill rotWithShape="1">
          <a:blip r:embed="rId3">
            <a:alphaModFix/>
          </a:blip>
          <a:srcRect b="0" l="0" r="0" t="0"/>
          <a:stretch/>
        </p:blipFill>
        <p:spPr>
          <a:xfrm>
            <a:off x="377276" y="3560022"/>
            <a:ext cx="1819499" cy="1932298"/>
          </a:xfrm>
          <a:prstGeom prst="rect">
            <a:avLst/>
          </a:prstGeom>
          <a:noFill/>
          <a:ln>
            <a:noFill/>
          </a:ln>
        </p:spPr>
      </p:pic>
      <p:sp>
        <p:nvSpPr>
          <p:cNvPr id="122" name="Google Shape;122;p4"/>
          <p:cNvSpPr/>
          <p:nvPr/>
        </p:nvSpPr>
        <p:spPr>
          <a:xfrm>
            <a:off x="2468325" y="1270025"/>
            <a:ext cx="3980400" cy="5059500"/>
          </a:xfrm>
          <a:prstGeom prst="wedgeEllipseCallout">
            <a:avLst>
              <a:gd fmla="val -60345" name="adj1"/>
              <a:gd fmla="val 23009" name="adj2"/>
            </a:avLst>
          </a:prstGeom>
          <a:solidFill>
            <a:schemeClr val="lt1"/>
          </a:solidFill>
          <a:ln cap="flat" cmpd="sng" w="127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1200"/>
              </a:spcBef>
              <a:spcAft>
                <a:spcPts val="0"/>
              </a:spcAft>
              <a:buClr>
                <a:schemeClr val="dk1"/>
              </a:buClr>
              <a:buSzPts val="1100"/>
              <a:buFont typeface="Arial"/>
              <a:buNone/>
            </a:pPr>
            <a:r>
              <a:rPr b="0" i="0" lang="en-GB" sz="1000" u="none" cap="none" strike="noStrike">
                <a:solidFill>
                  <a:srgbClr val="000000"/>
                </a:solidFill>
                <a:latin typeface="Arial"/>
                <a:ea typeface="Arial"/>
                <a:cs typeface="Arial"/>
                <a:sym typeface="Arial"/>
              </a:rPr>
              <a:t>Before starting my ECT year, I was incredibly nervous, especially during the summer counting down the days to September. I felt anxious about so many things such as; How will I know what to do? What if I mess up? All of these things kept playing on my mind constantly.</a:t>
            </a:r>
            <a:endParaRPr b="0" i="0" sz="1000" u="none" cap="none" strike="noStrike">
              <a:solidFill>
                <a:srgbClr val="000000"/>
              </a:solidFill>
              <a:latin typeface="Arial"/>
              <a:ea typeface="Arial"/>
              <a:cs typeface="Arial"/>
              <a:sym typeface="Arial"/>
            </a:endParaRPr>
          </a:p>
          <a:p>
            <a:pPr indent="0" lvl="0" marL="0" marR="0" rtl="0" algn="l">
              <a:lnSpc>
                <a:spcPct val="115000"/>
              </a:lnSpc>
              <a:spcBef>
                <a:spcPts val="1200"/>
              </a:spcBef>
              <a:spcAft>
                <a:spcPts val="0"/>
              </a:spcAft>
              <a:buClr>
                <a:schemeClr val="dk1"/>
              </a:buClr>
              <a:buSzPts val="1100"/>
              <a:buFont typeface="Arial"/>
              <a:buNone/>
            </a:pPr>
            <a:r>
              <a:rPr b="0" i="0" lang="en-GB" sz="1000" u="none" cap="none" strike="noStrike">
                <a:solidFill>
                  <a:srgbClr val="000000"/>
                </a:solidFill>
                <a:latin typeface="Arial"/>
                <a:ea typeface="Arial"/>
                <a:cs typeface="Arial"/>
                <a:sym typeface="Arial"/>
              </a:rPr>
              <a:t>My worries and fear quickly disappeared once I started, everyone was incredibly helpful, kind and supportive.</a:t>
            </a:r>
            <a:endParaRPr b="0" i="0" sz="1000" u="none" cap="none" strike="noStrike">
              <a:solidFill>
                <a:srgbClr val="000000"/>
              </a:solidFill>
              <a:latin typeface="Arial"/>
              <a:ea typeface="Arial"/>
              <a:cs typeface="Arial"/>
              <a:sym typeface="Arial"/>
            </a:endParaRPr>
          </a:p>
          <a:p>
            <a:pPr indent="0" lvl="0" marL="0" marR="0" rtl="0" algn="l">
              <a:lnSpc>
                <a:spcPct val="115000"/>
              </a:lnSpc>
              <a:spcBef>
                <a:spcPts val="1200"/>
              </a:spcBef>
              <a:spcAft>
                <a:spcPts val="0"/>
              </a:spcAft>
              <a:buClr>
                <a:schemeClr val="dk1"/>
              </a:buClr>
              <a:buSzPts val="1100"/>
              <a:buFont typeface="Arial"/>
              <a:buNone/>
            </a:pPr>
            <a:r>
              <a:rPr b="0" i="0" lang="en-GB" sz="1000" u="none" cap="none" strike="noStrike">
                <a:solidFill>
                  <a:srgbClr val="000000"/>
                </a:solidFill>
                <a:latin typeface="Arial"/>
                <a:ea typeface="Arial"/>
                <a:cs typeface="Arial"/>
                <a:sym typeface="Arial"/>
              </a:rPr>
              <a:t>Being in a larger school has been great, I have met so many amazing individuals, each of whom are on different stages of their career, this I believe is what makes working in a four form school, such as Moss Hall so great, as we all come together as one and make amazing things happen.</a:t>
            </a:r>
            <a:endParaRPr b="0" i="0" sz="1000" u="none" cap="none" strike="noStrike">
              <a:solidFill>
                <a:srgbClr val="000000"/>
              </a:solidFill>
              <a:latin typeface="Arial"/>
              <a:ea typeface="Arial"/>
              <a:cs typeface="Arial"/>
              <a:sym typeface="Arial"/>
            </a:endParaRPr>
          </a:p>
          <a:p>
            <a:pPr indent="0" lvl="0" marL="0" marR="0" rtl="0" algn="l">
              <a:lnSpc>
                <a:spcPct val="115000"/>
              </a:lnSpc>
              <a:spcBef>
                <a:spcPts val="1200"/>
              </a:spcBef>
              <a:spcAft>
                <a:spcPts val="1200"/>
              </a:spcAft>
              <a:buClr>
                <a:schemeClr val="dk1"/>
              </a:buClr>
              <a:buSzPts val="1100"/>
              <a:buFont typeface="Arial"/>
              <a:buNone/>
            </a:pPr>
            <a:r>
              <a:rPr b="0" i="0" lang="en-GB" sz="1000" u="none" cap="none" strike="noStrike">
                <a:solidFill>
                  <a:srgbClr val="000000"/>
                </a:solidFill>
                <a:latin typeface="Arial"/>
                <a:ea typeface="Arial"/>
                <a:cs typeface="Arial"/>
                <a:sym typeface="Arial"/>
              </a:rPr>
              <a:t>I feel lucky to have found a school where I feel valued, supported and happy. </a:t>
            </a:r>
            <a:endParaRPr b="0" i="0" sz="1000" u="none" cap="none" strike="noStrike">
              <a:solidFill>
                <a:srgbClr val="000000"/>
              </a:solidFill>
              <a:latin typeface="Arial"/>
              <a:ea typeface="Arial"/>
              <a:cs typeface="Arial"/>
              <a:sym typeface="Arial"/>
            </a:endParaRPr>
          </a:p>
        </p:txBody>
      </p:sp>
      <p:pic>
        <p:nvPicPr>
          <p:cNvPr id="123" name="Google Shape;123;p4"/>
          <p:cNvPicPr preferRelativeResize="0"/>
          <p:nvPr/>
        </p:nvPicPr>
        <p:blipFill rotWithShape="1">
          <a:blip r:embed="rId4">
            <a:alphaModFix/>
          </a:blip>
          <a:srcRect b="0" l="0" r="0" t="0"/>
          <a:stretch/>
        </p:blipFill>
        <p:spPr>
          <a:xfrm>
            <a:off x="10067699" y="1032722"/>
            <a:ext cx="1819626" cy="1984605"/>
          </a:xfrm>
          <a:prstGeom prst="rect">
            <a:avLst/>
          </a:prstGeom>
          <a:noFill/>
          <a:ln>
            <a:noFill/>
          </a:ln>
        </p:spPr>
      </p:pic>
      <p:sp>
        <p:nvSpPr>
          <p:cNvPr id="124" name="Google Shape;124;p4"/>
          <p:cNvSpPr/>
          <p:nvPr/>
        </p:nvSpPr>
        <p:spPr>
          <a:xfrm>
            <a:off x="6448725" y="1032725"/>
            <a:ext cx="3708900" cy="5313900"/>
          </a:xfrm>
          <a:prstGeom prst="wedgeEllipseCallout">
            <a:avLst>
              <a:gd fmla="val 58927" name="adj1"/>
              <a:gd fmla="val -25224" name="adj2"/>
            </a:avLst>
          </a:prstGeom>
          <a:solidFill>
            <a:schemeClr val="lt1"/>
          </a:solidFill>
          <a:ln cap="flat" cmpd="sng" w="12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1200"/>
              </a:spcBef>
              <a:spcAft>
                <a:spcPts val="0"/>
              </a:spcAft>
              <a:buClr>
                <a:schemeClr val="dk1"/>
              </a:buClr>
              <a:buSzPts val="1100"/>
              <a:buFont typeface="Arial"/>
              <a:buNone/>
            </a:pPr>
            <a:r>
              <a:rPr b="0" i="0" lang="en-GB" sz="1100" u="none" cap="none" strike="noStrike">
                <a:solidFill>
                  <a:schemeClr val="dk1"/>
                </a:solidFill>
                <a:latin typeface="Calibri"/>
                <a:ea typeface="Calibri"/>
                <a:cs typeface="Calibri"/>
                <a:sym typeface="Calibri"/>
              </a:rPr>
              <a:t>Moss Hall Junior School has been a warm and welcoming environment to be a part of, ever since my very first induction day. It is noticeable how friendly all staff are and I am constantly struck by how supportive a community it is.  Senior leaders, mentors and year group leaders have all been available for advice, support and a listening ear and have helped me grow as a teacher during my first and second ECT year. </a:t>
            </a:r>
            <a:endParaRPr b="0" i="0" sz="1100" u="none" cap="none" strike="noStrike">
              <a:solidFill>
                <a:schemeClr val="dk1"/>
              </a:solidFill>
              <a:latin typeface="Calibri"/>
              <a:ea typeface="Calibri"/>
              <a:cs typeface="Calibri"/>
              <a:sym typeface="Calibri"/>
            </a:endParaRPr>
          </a:p>
          <a:p>
            <a:pPr indent="0" lvl="0" marL="0" marR="0" rtl="0" algn="l">
              <a:lnSpc>
                <a:spcPct val="115000"/>
              </a:lnSpc>
              <a:spcBef>
                <a:spcPts val="1200"/>
              </a:spcBef>
              <a:spcAft>
                <a:spcPts val="1200"/>
              </a:spcAft>
              <a:buClr>
                <a:schemeClr val="dk1"/>
              </a:buClr>
              <a:buSzPts val="1100"/>
              <a:buFont typeface="Arial"/>
              <a:buNone/>
            </a:pPr>
            <a:r>
              <a:rPr b="0" i="0" lang="en-GB" sz="1100" u="none" cap="none" strike="noStrike">
                <a:solidFill>
                  <a:schemeClr val="dk1"/>
                </a:solidFill>
                <a:latin typeface="Calibri"/>
                <a:ea typeface="Calibri"/>
                <a:cs typeface="Calibri"/>
                <a:sym typeface="Calibri"/>
              </a:rPr>
              <a:t>As a school, the teaching practice is rooted in pedagogical research and I have enjoyed developing my practice alongside more experienced teachers as part of our CPD sessions. It has been wonderful to feel part of the MHSF community and I would strongly encourage potential ECTs to apply!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g120f2385563_0_2"/>
          <p:cNvSpPr txBox="1"/>
          <p:nvPr>
            <p:ph type="title"/>
          </p:nvPr>
        </p:nvSpPr>
        <p:spPr>
          <a:xfrm>
            <a:off x="341566" y="524225"/>
            <a:ext cx="7842000" cy="745800"/>
          </a:xfrm>
          <a:prstGeom prst="rect">
            <a:avLst/>
          </a:prstGeom>
          <a:solidFill>
            <a:schemeClr val="lt1"/>
          </a:solid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1"/>
              </a:buClr>
              <a:buSzPct val="100000"/>
              <a:buFont typeface="Calibri"/>
              <a:buNone/>
            </a:pPr>
            <a:r>
              <a:rPr lang="en-GB"/>
              <a:t>Why work at Moss Hall?</a:t>
            </a:r>
            <a:endParaRPr/>
          </a:p>
        </p:txBody>
      </p:sp>
      <p:pic>
        <p:nvPicPr>
          <p:cNvPr id="130" name="Google Shape;130;g120f2385563_0_2"/>
          <p:cNvPicPr preferRelativeResize="0"/>
          <p:nvPr/>
        </p:nvPicPr>
        <p:blipFill rotWithShape="1">
          <a:blip r:embed="rId3">
            <a:alphaModFix/>
          </a:blip>
          <a:srcRect b="0" l="0" r="0" t="0"/>
          <a:stretch/>
        </p:blipFill>
        <p:spPr>
          <a:xfrm>
            <a:off x="9781664" y="589209"/>
            <a:ext cx="2057742" cy="3086613"/>
          </a:xfrm>
          <a:prstGeom prst="rect">
            <a:avLst/>
          </a:prstGeom>
          <a:noFill/>
          <a:ln>
            <a:noFill/>
          </a:ln>
        </p:spPr>
      </p:pic>
      <p:sp>
        <p:nvSpPr>
          <p:cNvPr id="131" name="Google Shape;131;g120f2385563_0_2"/>
          <p:cNvSpPr/>
          <p:nvPr/>
        </p:nvSpPr>
        <p:spPr>
          <a:xfrm>
            <a:off x="5787774" y="0"/>
            <a:ext cx="4279800" cy="6678000"/>
          </a:xfrm>
          <a:prstGeom prst="wedgeEllipseCallout">
            <a:avLst>
              <a:gd fmla="val 57938" name="adj1"/>
              <a:gd fmla="val -20838" name="adj2"/>
            </a:avLst>
          </a:prstGeom>
          <a:solidFill>
            <a:schemeClr val="lt1"/>
          </a:solidFill>
          <a:ln cap="flat" cmpd="sng" w="12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r>
              <a:rPr b="0" i="0" lang="en-GB" sz="1050" u="none" cap="none" strike="noStrike">
                <a:solidFill>
                  <a:schemeClr val="dk1"/>
                </a:solidFill>
                <a:latin typeface="Inter"/>
                <a:ea typeface="Inter"/>
                <a:cs typeface="Inter"/>
                <a:sym typeface="Inter"/>
              </a:rPr>
              <a:t>I love being a member of the Moss Hall team. Our community of staff have always been supportive, cohesive, hard-working and fun to work with. I feel very lucky to be in an environment where I am encouraged to take part in education research in order to try new things out in the classroom and develop my practice as a class teacher. I have been supported and encouraged as a leader at every step and feel now, more than ever, that I am part of a team that is shaping the way we have an impact on our children as a school community.  </a:t>
            </a:r>
            <a:endParaRPr b="0" i="0" sz="1400" u="none" cap="none" strike="noStrike">
              <a:solidFill>
                <a:srgbClr val="000000"/>
              </a:solidFill>
              <a:latin typeface="Inter"/>
              <a:ea typeface="Inter"/>
              <a:cs typeface="Inter"/>
              <a:sym typeface="Inter"/>
            </a:endParaRPr>
          </a:p>
          <a:p>
            <a:pPr indent="0" lvl="0" marL="0" marR="0" rtl="0" algn="l">
              <a:lnSpc>
                <a:spcPct val="100000"/>
              </a:lnSpc>
              <a:spcBef>
                <a:spcPts val="0"/>
              </a:spcBef>
              <a:spcAft>
                <a:spcPts val="0"/>
              </a:spcAft>
              <a:buClr>
                <a:srgbClr val="000000"/>
              </a:buClr>
              <a:buSzPts val="1050"/>
              <a:buFont typeface="Arial"/>
              <a:buNone/>
            </a:pPr>
            <a:r>
              <a:rPr b="0" i="0" lang="en-GB" sz="1050" u="none" cap="none" strike="noStrike">
                <a:solidFill>
                  <a:schemeClr val="dk1"/>
                </a:solidFill>
                <a:latin typeface="Inter"/>
                <a:ea typeface="Inter"/>
                <a:cs typeface="Inter"/>
                <a:sym typeface="Inter"/>
              </a:rPr>
              <a:t> </a:t>
            </a:r>
            <a:endParaRPr b="0" i="0" sz="1400" u="none" cap="none" strike="noStrike">
              <a:solidFill>
                <a:srgbClr val="000000"/>
              </a:solidFill>
              <a:latin typeface="Inter"/>
              <a:ea typeface="Inter"/>
              <a:cs typeface="Inter"/>
              <a:sym typeface="Inter"/>
            </a:endParaRPr>
          </a:p>
          <a:p>
            <a:pPr indent="0" lvl="0" marL="0" marR="0" rtl="0" algn="l">
              <a:lnSpc>
                <a:spcPct val="100000"/>
              </a:lnSpc>
              <a:spcBef>
                <a:spcPts val="0"/>
              </a:spcBef>
              <a:spcAft>
                <a:spcPts val="0"/>
              </a:spcAft>
              <a:buClr>
                <a:srgbClr val="000000"/>
              </a:buClr>
              <a:buSzPts val="1050"/>
              <a:buFont typeface="Arial"/>
              <a:buNone/>
            </a:pPr>
            <a:r>
              <a:rPr b="0" i="0" lang="en-GB" sz="1050" u="none" cap="none" strike="noStrike">
                <a:solidFill>
                  <a:schemeClr val="dk1"/>
                </a:solidFill>
                <a:latin typeface="Inter"/>
                <a:ea typeface="Inter"/>
                <a:cs typeface="Inter"/>
                <a:sym typeface="Inter"/>
              </a:rPr>
              <a:t>MHJS is an incredible school to work at and I don't intend on leaving. I've been here for </a:t>
            </a:r>
            <a:r>
              <a:rPr lang="en-GB" sz="1050">
                <a:solidFill>
                  <a:schemeClr val="dk1"/>
                </a:solidFill>
                <a:latin typeface="Inter"/>
                <a:ea typeface="Inter"/>
                <a:cs typeface="Inter"/>
                <a:sym typeface="Inter"/>
              </a:rPr>
              <a:t>9</a:t>
            </a:r>
            <a:r>
              <a:rPr b="0" i="0" lang="en-GB" sz="1050" u="none" cap="none" strike="noStrike">
                <a:solidFill>
                  <a:schemeClr val="dk1"/>
                </a:solidFill>
                <a:latin typeface="Inter"/>
                <a:ea typeface="Inter"/>
                <a:cs typeface="Inter"/>
                <a:sym typeface="Inter"/>
              </a:rPr>
              <a:t> years, where I have and continue to have opportunities to improve my skills as a teacher and work as part of a positive, supportive and welcoming team - truly one of the friendliest staff communities I've ever worked with. When I arrived at MHJS I was a classroom teacher, and now, I am a classroom teacher and Year Group leader for Year 6,  mentor to students and staff and I am still learning and developing my pedagogical practice.  I would recommend MHSF to any new or experienced teacher.</a:t>
            </a:r>
            <a:endParaRPr b="0" i="0" sz="1400" u="none" cap="none" strike="noStrike">
              <a:solidFill>
                <a:srgbClr val="000000"/>
              </a:solidFill>
              <a:latin typeface="Inter"/>
              <a:ea typeface="Inter"/>
              <a:cs typeface="Inter"/>
              <a:sym typeface="Inter"/>
            </a:endParaRPr>
          </a:p>
        </p:txBody>
      </p:sp>
      <p:pic>
        <p:nvPicPr>
          <p:cNvPr id="132" name="Google Shape;132;g120f2385563_0_2"/>
          <p:cNvPicPr preferRelativeResize="0"/>
          <p:nvPr/>
        </p:nvPicPr>
        <p:blipFill rotWithShape="1">
          <a:blip r:embed="rId4">
            <a:alphaModFix/>
          </a:blip>
          <a:srcRect b="0" l="0" r="0" t="0"/>
          <a:stretch/>
        </p:blipFill>
        <p:spPr>
          <a:xfrm>
            <a:off x="292824" y="3068847"/>
            <a:ext cx="1819626" cy="1945451"/>
          </a:xfrm>
          <a:prstGeom prst="rect">
            <a:avLst/>
          </a:prstGeom>
          <a:noFill/>
          <a:ln>
            <a:noFill/>
          </a:ln>
        </p:spPr>
      </p:pic>
      <p:sp>
        <p:nvSpPr>
          <p:cNvPr id="133" name="Google Shape;133;g120f2385563_0_2"/>
          <p:cNvSpPr/>
          <p:nvPr/>
        </p:nvSpPr>
        <p:spPr>
          <a:xfrm>
            <a:off x="2254825" y="1270025"/>
            <a:ext cx="4074000" cy="5408100"/>
          </a:xfrm>
          <a:prstGeom prst="wedgeEllipseCallout">
            <a:avLst>
              <a:gd fmla="val -65376" name="adj1"/>
              <a:gd fmla="val 3401" name="adj2"/>
            </a:avLst>
          </a:prstGeom>
          <a:solidFill>
            <a:schemeClr val="lt1"/>
          </a:solidFill>
          <a:ln cap="flat" cmpd="sng" w="127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0" i="0" lang="en-GB" sz="1000" u="none" cap="none" strike="noStrike">
                <a:solidFill>
                  <a:schemeClr val="dk1"/>
                </a:solidFill>
                <a:latin typeface="Calibri"/>
                <a:ea typeface="Calibri"/>
                <a:cs typeface="Calibri"/>
                <a:sym typeface="Calibri"/>
              </a:rPr>
              <a:t>​"</a:t>
            </a:r>
            <a:r>
              <a:rPr b="0" i="0" lang="en-GB" sz="1000" u="none" cap="none" strike="noStrike">
                <a:solidFill>
                  <a:schemeClr val="dk1"/>
                </a:solidFill>
                <a:latin typeface="Arial"/>
                <a:ea typeface="Arial"/>
                <a:cs typeface="Arial"/>
                <a:sym typeface="Arial"/>
              </a:rPr>
              <a:t>I comp</a:t>
            </a:r>
            <a:r>
              <a:rPr lang="en-GB" sz="1000">
                <a:solidFill>
                  <a:schemeClr val="dk1"/>
                </a:solidFill>
              </a:rPr>
              <a:t>leted my ECT </a:t>
            </a:r>
            <a:r>
              <a:rPr lang="en-GB" sz="1000">
                <a:solidFill>
                  <a:schemeClr val="dk1"/>
                </a:solidFill>
              </a:rPr>
              <a:t>training</a:t>
            </a:r>
            <a:r>
              <a:rPr lang="en-GB" sz="1000">
                <a:solidFill>
                  <a:schemeClr val="dk1"/>
                </a:solidFill>
              </a:rPr>
              <a:t> at Moss Hall last </a:t>
            </a:r>
            <a:r>
              <a:rPr lang="en-GB" sz="1000">
                <a:solidFill>
                  <a:schemeClr val="dk1"/>
                </a:solidFill>
              </a:rPr>
              <a:t>year</a:t>
            </a:r>
            <a:r>
              <a:rPr lang="en-GB" sz="1000">
                <a:solidFill>
                  <a:schemeClr val="dk1"/>
                </a:solidFill>
              </a:rPr>
              <a:t> and am </a:t>
            </a:r>
            <a:r>
              <a:rPr lang="en-GB" sz="1000">
                <a:solidFill>
                  <a:schemeClr val="dk1"/>
                </a:solidFill>
              </a:rPr>
              <a:t>currently</a:t>
            </a:r>
            <a:r>
              <a:rPr lang="en-GB" sz="1000">
                <a:solidFill>
                  <a:schemeClr val="dk1"/>
                </a:solidFill>
              </a:rPr>
              <a:t> in </a:t>
            </a:r>
            <a:r>
              <a:rPr b="0" i="0" lang="en-GB" sz="1000" u="none" cap="none" strike="noStrike">
                <a:solidFill>
                  <a:schemeClr val="dk1"/>
                </a:solidFill>
                <a:latin typeface="Arial"/>
                <a:ea typeface="Arial"/>
                <a:cs typeface="Arial"/>
                <a:sym typeface="Arial"/>
              </a:rPr>
              <a:t> Year 6 at Moss Hall Junior school. I have really enjoyed my </a:t>
            </a:r>
            <a:r>
              <a:rPr lang="en-GB" sz="1000">
                <a:solidFill>
                  <a:schemeClr val="dk1"/>
                </a:solidFill>
              </a:rPr>
              <a:t>training</a:t>
            </a:r>
            <a:r>
              <a:rPr b="0" i="0" lang="en-GB" sz="1000" u="none" cap="none" strike="noStrike">
                <a:solidFill>
                  <a:schemeClr val="dk1"/>
                </a:solidFill>
                <a:latin typeface="Arial"/>
                <a:ea typeface="Arial"/>
                <a:cs typeface="Arial"/>
                <a:sym typeface="Arial"/>
              </a:rPr>
              <a:t> here </a:t>
            </a:r>
            <a:r>
              <a:rPr lang="en-GB" sz="1000">
                <a:solidFill>
                  <a:schemeClr val="dk1"/>
                </a:solidFill>
              </a:rPr>
              <a:t>and </a:t>
            </a:r>
            <a:r>
              <a:rPr b="0" i="0" lang="en-GB" sz="1000" u="none" cap="none" strike="noStrike">
                <a:solidFill>
                  <a:schemeClr val="dk1"/>
                </a:solidFill>
                <a:latin typeface="Arial"/>
                <a:ea typeface="Arial"/>
                <a:cs typeface="Arial"/>
                <a:sym typeface="Arial"/>
              </a:rPr>
              <a:t>felt very supported by all staff at MHJS while starting my career and the ECT programme. </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Clr>
                <a:schemeClr val="dk1"/>
              </a:buClr>
              <a:buSzPts val="1100"/>
              <a:buFont typeface="Arial"/>
              <a:buNone/>
            </a:pPr>
            <a:r>
              <a:rPr b="0" i="0" lang="en-GB" sz="1000" u="none" cap="none" strike="noStrike">
                <a:solidFill>
                  <a:schemeClr val="dk1"/>
                </a:solidFill>
                <a:latin typeface="Arial"/>
                <a:ea typeface="Arial"/>
                <a:cs typeface="Arial"/>
                <a:sym typeface="Arial"/>
              </a:rPr>
              <a:t>Due to the large scale of the school, there are many opportunities for guidance from lots of staff. I have benefited from having an amazing team of teachers in my year group to work collaboratively with and guide me. </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Clr>
                <a:schemeClr val="dk1"/>
              </a:buClr>
              <a:buSzPts val="1100"/>
              <a:buFont typeface="Arial"/>
              <a:buNone/>
            </a:pPr>
            <a:r>
              <a:rPr b="0" i="0" lang="en-GB" sz="1000" u="none" cap="none" strike="noStrike">
                <a:solidFill>
                  <a:schemeClr val="dk1"/>
                </a:solidFill>
                <a:latin typeface="Arial"/>
                <a:ea typeface="Arial"/>
                <a:cs typeface="Arial"/>
                <a:sym typeface="Arial"/>
              </a:rPr>
              <a:t>My experience thus far has allowed me to continue to develop my teaching practice and grow in confidence in a nurturing setting. The environment at Moss Hall is positive and inspiring, which is evident with the children and their positive attitude towards attending school and learning. </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Clr>
                <a:schemeClr val="dk1"/>
              </a:buClr>
              <a:buSzPts val="1100"/>
              <a:buFont typeface="Arial"/>
              <a:buNone/>
            </a:pPr>
            <a:r>
              <a:rPr b="0" i="0" lang="en-GB" sz="1000" u="none" cap="none" strike="noStrike">
                <a:solidFill>
                  <a:schemeClr val="dk1"/>
                </a:solidFill>
                <a:latin typeface="Arial"/>
                <a:ea typeface="Arial"/>
                <a:cs typeface="Arial"/>
                <a:sym typeface="Arial"/>
              </a:rPr>
              <a:t>I would recommend this Moss Hall Federation to any ECT or teacher who wants to work in a collegial environment and enjoy coming to work everyday</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Clr>
                <a:schemeClr val="dk1"/>
              </a:buClr>
              <a:buSzPts val="1100"/>
              <a:buFont typeface="Arial"/>
              <a:buNone/>
            </a:pPr>
            <a:r>
              <a:rPr b="0" i="0" lang="en-GB" sz="1000" u="none" cap="none" strike="noStrike">
                <a:solidFill>
                  <a:schemeClr val="dk1"/>
                </a:solidFill>
                <a:latin typeface="Arial"/>
                <a:ea typeface="Arial"/>
                <a:cs typeface="Arial"/>
                <a:sym typeface="Arial"/>
              </a:rPr>
              <a:t>- like me!"</a:t>
            </a:r>
            <a:endParaRPr b="0" i="0" sz="1000" u="none" cap="none" strike="noStrike">
              <a:solidFill>
                <a:schemeClr val="dk1"/>
              </a:solidFill>
              <a:latin typeface="Arial"/>
              <a:ea typeface="Arial"/>
              <a:cs typeface="Arial"/>
              <a:sym typeface="Arial"/>
            </a:endParaRPr>
          </a:p>
          <a:p>
            <a:pPr indent="0" lvl="0" marL="0" marR="0" rtl="0" algn="l">
              <a:lnSpc>
                <a:spcPct val="115000"/>
              </a:lnSpc>
              <a:spcBef>
                <a:spcPts val="1200"/>
              </a:spcBef>
              <a:spcAft>
                <a:spcPts val="1200"/>
              </a:spcAft>
              <a:buClr>
                <a:schemeClr val="dk1"/>
              </a:buClr>
              <a:buSzPts val="1100"/>
              <a:buFont typeface="Arial"/>
              <a:buNone/>
            </a:pPr>
            <a:r>
              <a:t/>
            </a:r>
            <a:endParaRPr b="0" i="0" sz="11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5"/>
          <p:cNvSpPr txBox="1"/>
          <p:nvPr>
            <p:ph type="title"/>
          </p:nvPr>
        </p:nvSpPr>
        <p:spPr>
          <a:xfrm>
            <a:off x="534769" y="547159"/>
            <a:ext cx="8079581" cy="567267"/>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1"/>
              </a:buClr>
              <a:buSzPct val="100000"/>
              <a:buFont typeface="Calibri"/>
              <a:buNone/>
            </a:pPr>
            <a:r>
              <a:rPr lang="en-GB"/>
              <a:t>How to apply </a:t>
            </a:r>
            <a:endParaRPr/>
          </a:p>
        </p:txBody>
      </p:sp>
      <p:sp>
        <p:nvSpPr>
          <p:cNvPr id="139" name="Google Shape;139;p5"/>
          <p:cNvSpPr txBox="1"/>
          <p:nvPr>
            <p:ph idx="1" type="body"/>
          </p:nvPr>
        </p:nvSpPr>
        <p:spPr>
          <a:xfrm>
            <a:off x="4626700" y="332425"/>
            <a:ext cx="7202100" cy="5963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262626"/>
              </a:buClr>
              <a:buSzPts val="1300"/>
              <a:buNone/>
            </a:pPr>
            <a:r>
              <a:rPr lang="en-GB" sz="1200">
                <a:latin typeface="Inter"/>
                <a:ea typeface="Inter"/>
                <a:cs typeface="Inter"/>
                <a:sym typeface="Inter"/>
              </a:rPr>
              <a:t>Moss Hall is actively recruiting for 2 ECTS starting in September 2024.  </a:t>
            </a:r>
            <a:endParaRPr sz="1200">
              <a:latin typeface="Inter"/>
              <a:ea typeface="Inter"/>
              <a:cs typeface="Inter"/>
              <a:sym typeface="Inter"/>
            </a:endParaRPr>
          </a:p>
          <a:p>
            <a:pPr indent="0" lvl="0" marL="0" rtl="0" algn="l">
              <a:lnSpc>
                <a:spcPct val="100000"/>
              </a:lnSpc>
              <a:spcBef>
                <a:spcPts val="0"/>
              </a:spcBef>
              <a:spcAft>
                <a:spcPts val="0"/>
              </a:spcAft>
              <a:buClr>
                <a:srgbClr val="262626"/>
              </a:buClr>
              <a:buSzPts val="1300"/>
              <a:buNone/>
            </a:pPr>
            <a:r>
              <a:t/>
            </a:r>
            <a:endParaRPr sz="1200">
              <a:latin typeface="Inter"/>
              <a:ea typeface="Inter"/>
              <a:cs typeface="Inter"/>
              <a:sym typeface="Inter"/>
            </a:endParaRPr>
          </a:p>
          <a:p>
            <a:pPr indent="0" lvl="0" marL="0" rtl="0" algn="l">
              <a:lnSpc>
                <a:spcPct val="100000"/>
              </a:lnSpc>
              <a:spcBef>
                <a:spcPts val="0"/>
              </a:spcBef>
              <a:spcAft>
                <a:spcPts val="0"/>
              </a:spcAft>
              <a:buClr>
                <a:srgbClr val="262626"/>
              </a:buClr>
              <a:buSzPts val="1300"/>
              <a:buNone/>
            </a:pPr>
            <a:r>
              <a:rPr lang="en-GB" sz="1200">
                <a:latin typeface="Inter"/>
                <a:ea typeface="Inter"/>
                <a:cs typeface="Inter"/>
                <a:sym typeface="Inter"/>
              </a:rPr>
              <a:t>Alongside this document you will find the detailed job description and personal specification.   </a:t>
            </a:r>
            <a:endParaRPr sz="1200">
              <a:latin typeface="Inter"/>
              <a:ea typeface="Inter"/>
              <a:cs typeface="Inter"/>
              <a:sym typeface="Inter"/>
            </a:endParaRPr>
          </a:p>
          <a:p>
            <a:pPr indent="0" lvl="0" marL="0" rtl="0" algn="l">
              <a:lnSpc>
                <a:spcPct val="100000"/>
              </a:lnSpc>
              <a:spcBef>
                <a:spcPts val="0"/>
              </a:spcBef>
              <a:spcAft>
                <a:spcPts val="0"/>
              </a:spcAft>
              <a:buClr>
                <a:srgbClr val="262626"/>
              </a:buClr>
              <a:buSzPts val="1300"/>
              <a:buNone/>
            </a:pPr>
            <a:r>
              <a:t/>
            </a:r>
            <a:endParaRPr sz="1200">
              <a:latin typeface="Inter"/>
              <a:ea typeface="Inter"/>
              <a:cs typeface="Inter"/>
              <a:sym typeface="Inter"/>
            </a:endParaRPr>
          </a:p>
          <a:p>
            <a:pPr indent="0" lvl="0" marL="0" rtl="0" algn="l">
              <a:lnSpc>
                <a:spcPct val="100000"/>
              </a:lnSpc>
              <a:spcBef>
                <a:spcPts val="0"/>
              </a:spcBef>
              <a:spcAft>
                <a:spcPts val="0"/>
              </a:spcAft>
              <a:buClr>
                <a:srgbClr val="262626"/>
              </a:buClr>
              <a:buSzPts val="1300"/>
              <a:buNone/>
            </a:pPr>
            <a:r>
              <a:rPr lang="en-GB" sz="1200">
                <a:latin typeface="Inter"/>
                <a:ea typeface="Inter"/>
                <a:cs typeface="Inter"/>
                <a:sym typeface="Inter"/>
              </a:rPr>
              <a:t>Talking to someone from the school before you apply is very important to explore our ethos, to find out what makes Moss Hall special and how you </a:t>
            </a:r>
            <a:r>
              <a:rPr lang="en-GB" sz="1200">
                <a:latin typeface="Inter"/>
                <a:ea typeface="Inter"/>
                <a:cs typeface="Inter"/>
                <a:sym typeface="Inter"/>
              </a:rPr>
              <a:t>might</a:t>
            </a:r>
            <a:r>
              <a:rPr lang="en-GB" sz="1200">
                <a:latin typeface="Inter"/>
                <a:ea typeface="Inter"/>
                <a:cs typeface="Inter"/>
                <a:sym typeface="Inter"/>
              </a:rPr>
              <a:t> fit into that culture.   </a:t>
            </a:r>
            <a:endParaRPr sz="1200">
              <a:latin typeface="Inter"/>
              <a:ea typeface="Inter"/>
              <a:cs typeface="Inter"/>
              <a:sym typeface="Inter"/>
            </a:endParaRPr>
          </a:p>
          <a:p>
            <a:pPr indent="0" lvl="0" marL="0" rtl="0" algn="l">
              <a:lnSpc>
                <a:spcPct val="100000"/>
              </a:lnSpc>
              <a:spcBef>
                <a:spcPts val="0"/>
              </a:spcBef>
              <a:spcAft>
                <a:spcPts val="0"/>
              </a:spcAft>
              <a:buClr>
                <a:srgbClr val="262626"/>
              </a:buClr>
              <a:buSzPts val="1300"/>
              <a:buNone/>
            </a:pPr>
            <a:r>
              <a:t/>
            </a:r>
            <a:endParaRPr sz="1200">
              <a:latin typeface="Inter"/>
              <a:ea typeface="Inter"/>
              <a:cs typeface="Inter"/>
              <a:sym typeface="Inter"/>
            </a:endParaRPr>
          </a:p>
          <a:p>
            <a:pPr indent="0" lvl="0" marL="0" rtl="0" algn="l">
              <a:lnSpc>
                <a:spcPct val="100000"/>
              </a:lnSpc>
              <a:spcBef>
                <a:spcPts val="0"/>
              </a:spcBef>
              <a:spcAft>
                <a:spcPts val="0"/>
              </a:spcAft>
              <a:buClr>
                <a:srgbClr val="262626"/>
              </a:buClr>
              <a:buSzPts val="1300"/>
              <a:buNone/>
            </a:pPr>
            <a:r>
              <a:rPr lang="en-GB" sz="1200">
                <a:latin typeface="Inter"/>
                <a:ea typeface="Inter"/>
                <a:cs typeface="Inter"/>
                <a:sym typeface="Inter"/>
              </a:rPr>
              <a:t>We would strongly advise that you book a phone/ virtual or physical appointment with one of our senior staff to talk through the role and come and see us in action if you can.  </a:t>
            </a:r>
            <a:endParaRPr sz="1200">
              <a:latin typeface="Inter"/>
              <a:ea typeface="Inter"/>
              <a:cs typeface="Inter"/>
              <a:sym typeface="Inter"/>
            </a:endParaRPr>
          </a:p>
          <a:p>
            <a:pPr indent="0" lvl="0" marL="0" rtl="0" algn="l">
              <a:lnSpc>
                <a:spcPct val="100000"/>
              </a:lnSpc>
              <a:spcBef>
                <a:spcPts val="0"/>
              </a:spcBef>
              <a:spcAft>
                <a:spcPts val="0"/>
              </a:spcAft>
              <a:buClr>
                <a:srgbClr val="262626"/>
              </a:buClr>
              <a:buSzPts val="1300"/>
              <a:buNone/>
            </a:pPr>
            <a:r>
              <a:t/>
            </a:r>
            <a:endParaRPr sz="1200">
              <a:latin typeface="Inter"/>
              <a:ea typeface="Inter"/>
              <a:cs typeface="Inter"/>
              <a:sym typeface="Inter"/>
            </a:endParaRPr>
          </a:p>
          <a:p>
            <a:pPr indent="0" lvl="0" marL="0" rtl="0" algn="l">
              <a:lnSpc>
                <a:spcPct val="100000"/>
              </a:lnSpc>
              <a:spcBef>
                <a:spcPts val="0"/>
              </a:spcBef>
              <a:spcAft>
                <a:spcPts val="0"/>
              </a:spcAft>
              <a:buClr>
                <a:srgbClr val="262626"/>
              </a:buClr>
              <a:buSzPts val="1300"/>
              <a:buNone/>
            </a:pPr>
            <a:r>
              <a:rPr lang="en-GB" sz="1200">
                <a:latin typeface="Inter"/>
                <a:ea typeface="Inter"/>
                <a:cs typeface="Inter"/>
                <a:sym typeface="Inter"/>
              </a:rPr>
              <a:t>Please book by calling Haleh Honarzad on 0208 445 9735 ext. 1201</a:t>
            </a:r>
            <a:endParaRPr sz="1200">
              <a:latin typeface="Inter"/>
              <a:ea typeface="Inter"/>
              <a:cs typeface="Inter"/>
              <a:sym typeface="Inter"/>
            </a:endParaRPr>
          </a:p>
          <a:p>
            <a:pPr indent="0" lvl="0" marL="0" rtl="0" algn="l">
              <a:lnSpc>
                <a:spcPct val="100000"/>
              </a:lnSpc>
              <a:spcBef>
                <a:spcPts val="0"/>
              </a:spcBef>
              <a:spcAft>
                <a:spcPts val="0"/>
              </a:spcAft>
              <a:buClr>
                <a:srgbClr val="262626"/>
              </a:buClr>
              <a:buSzPts val="1300"/>
              <a:buNone/>
            </a:pPr>
            <a:r>
              <a:t/>
            </a:r>
            <a:endParaRPr sz="1200">
              <a:latin typeface="Inter"/>
              <a:ea typeface="Inter"/>
              <a:cs typeface="Inter"/>
              <a:sym typeface="Inter"/>
            </a:endParaRPr>
          </a:p>
          <a:p>
            <a:pPr indent="0" lvl="0" marL="0" rtl="0" algn="l">
              <a:lnSpc>
                <a:spcPct val="100000"/>
              </a:lnSpc>
              <a:spcBef>
                <a:spcPts val="0"/>
              </a:spcBef>
              <a:spcAft>
                <a:spcPts val="0"/>
              </a:spcAft>
              <a:buClr>
                <a:srgbClr val="262626"/>
              </a:buClr>
              <a:buSzPts val="1300"/>
              <a:buNone/>
            </a:pPr>
            <a:r>
              <a:rPr lang="en-GB" sz="1200">
                <a:latin typeface="Inter"/>
                <a:ea typeface="Inter"/>
                <a:cs typeface="Inter"/>
                <a:sym typeface="Inter"/>
              </a:rPr>
              <a:t>Applications are made on the Barnet Teaching application form.    CVs are not accepted. </a:t>
            </a:r>
            <a:r>
              <a:rPr lang="en-GB" sz="1200">
                <a:latin typeface="Inter"/>
                <a:ea typeface="Inter"/>
                <a:cs typeface="Inter"/>
                <a:sym typeface="Inter"/>
              </a:rPr>
              <a:t>Your personal statement as part of this form, should be no more than 2 sides of A4, font size no smaller than pt 11.</a:t>
            </a:r>
            <a:r>
              <a:rPr lang="en-GB" sz="1200">
                <a:latin typeface="Inter"/>
                <a:ea typeface="Inter"/>
                <a:cs typeface="Inter"/>
                <a:sym typeface="Inter"/>
              </a:rPr>
              <a:t> The recruitment information document on our website gives more information about our processes.    Link to application form: </a:t>
            </a:r>
            <a:r>
              <a:rPr lang="en-GB" sz="1200" u="sng">
                <a:solidFill>
                  <a:schemeClr val="hlink"/>
                </a:solidFill>
                <a:latin typeface="Inter"/>
                <a:ea typeface="Inter"/>
                <a:cs typeface="Inter"/>
                <a:sym typeface="Inter"/>
                <a:hlinkClick r:id="rId3"/>
              </a:rPr>
              <a:t>https://docs.google.com/document/d/1Vnbmqx34ozMNrf7lSI90CTXAeQm3L0zo/edit?usp=sharing&amp;ouid=115424057034350561051&amp;rtpof=true&amp;sd=true</a:t>
            </a:r>
            <a:r>
              <a:rPr lang="en-GB" sz="1200">
                <a:latin typeface="Inter"/>
                <a:ea typeface="Inter"/>
                <a:cs typeface="Inter"/>
                <a:sym typeface="Inter"/>
              </a:rPr>
              <a:t>   </a:t>
            </a:r>
            <a:endParaRPr sz="1200">
              <a:latin typeface="Inter"/>
              <a:ea typeface="Inter"/>
              <a:cs typeface="Inter"/>
              <a:sym typeface="Inter"/>
            </a:endParaRPr>
          </a:p>
          <a:p>
            <a:pPr indent="0" lvl="0" marL="0" rtl="0" algn="l">
              <a:lnSpc>
                <a:spcPct val="100000"/>
              </a:lnSpc>
              <a:spcBef>
                <a:spcPts val="0"/>
              </a:spcBef>
              <a:spcAft>
                <a:spcPts val="0"/>
              </a:spcAft>
              <a:buClr>
                <a:srgbClr val="262626"/>
              </a:buClr>
              <a:buSzPts val="1300"/>
              <a:buNone/>
            </a:pPr>
            <a:r>
              <a:t/>
            </a:r>
            <a:endParaRPr sz="1200">
              <a:latin typeface="Inter"/>
              <a:ea typeface="Inter"/>
              <a:cs typeface="Inter"/>
              <a:sym typeface="Inter"/>
            </a:endParaRPr>
          </a:p>
          <a:p>
            <a:pPr indent="0" lvl="0" marL="0" rtl="0" algn="l">
              <a:lnSpc>
                <a:spcPct val="100000"/>
              </a:lnSpc>
              <a:spcBef>
                <a:spcPts val="0"/>
              </a:spcBef>
              <a:spcAft>
                <a:spcPts val="0"/>
              </a:spcAft>
              <a:buSzPts val="1300"/>
              <a:buNone/>
            </a:pPr>
            <a:r>
              <a:rPr lang="en-GB" sz="1200">
                <a:latin typeface="Inter"/>
                <a:ea typeface="Inter"/>
                <a:cs typeface="Inter"/>
                <a:sym typeface="Inter"/>
              </a:rPr>
              <a:t>Your full application can either be returned by email for the attention of The Executive Head via Haleh Honarzad at </a:t>
            </a:r>
            <a:r>
              <a:rPr lang="en-GB" sz="1200" u="sng">
                <a:solidFill>
                  <a:schemeClr val="hlink"/>
                </a:solidFill>
                <a:latin typeface="Inter"/>
                <a:ea typeface="Inter"/>
                <a:cs typeface="Inter"/>
                <a:sym typeface="Inter"/>
                <a:hlinkClick r:id="rId4"/>
              </a:rPr>
              <a:t>recruitment@mhi.org.uk</a:t>
            </a:r>
            <a:r>
              <a:rPr lang="en-GB" sz="1200">
                <a:latin typeface="Inter"/>
                <a:ea typeface="Inter"/>
                <a:cs typeface="Inter"/>
                <a:sym typeface="Inter"/>
              </a:rPr>
              <a:t> </a:t>
            </a:r>
            <a:endParaRPr sz="1200">
              <a:latin typeface="Inter"/>
              <a:ea typeface="Inter"/>
              <a:cs typeface="Inter"/>
              <a:sym typeface="Inter"/>
            </a:endParaRPr>
          </a:p>
          <a:p>
            <a:pPr indent="0" lvl="0" marL="0" rtl="0" algn="l">
              <a:lnSpc>
                <a:spcPct val="100000"/>
              </a:lnSpc>
              <a:spcBef>
                <a:spcPts val="0"/>
              </a:spcBef>
              <a:spcAft>
                <a:spcPts val="0"/>
              </a:spcAft>
              <a:buSzPts val="1300"/>
              <a:buNone/>
            </a:pPr>
            <a:r>
              <a:t/>
            </a:r>
            <a:endParaRPr sz="1200">
              <a:latin typeface="Inter"/>
              <a:ea typeface="Inter"/>
              <a:cs typeface="Inter"/>
              <a:sym typeface="Inter"/>
            </a:endParaRPr>
          </a:p>
          <a:p>
            <a:pPr indent="0" lvl="0" marL="0" rtl="0" algn="l">
              <a:lnSpc>
                <a:spcPct val="100000"/>
              </a:lnSpc>
              <a:spcBef>
                <a:spcPts val="0"/>
              </a:spcBef>
              <a:spcAft>
                <a:spcPts val="0"/>
              </a:spcAft>
              <a:buSzPts val="1300"/>
              <a:buNone/>
            </a:pPr>
            <a:r>
              <a:rPr b="1" lang="en-GB" sz="1300">
                <a:latin typeface="Inter"/>
                <a:ea typeface="Inter"/>
                <a:cs typeface="Inter"/>
                <a:sym typeface="Inter"/>
              </a:rPr>
              <a:t>Applications close on 29th May 2024 (half term).  Interviews will be on 10th June in person. </a:t>
            </a:r>
            <a:endParaRPr b="1" sz="1300">
              <a:latin typeface="Inter"/>
              <a:ea typeface="Inter"/>
              <a:cs typeface="Inter"/>
              <a:sym typeface="Inter"/>
            </a:endParaRPr>
          </a:p>
          <a:p>
            <a:pPr indent="0" lvl="0" marL="0" rtl="0" algn="l">
              <a:lnSpc>
                <a:spcPct val="100000"/>
              </a:lnSpc>
              <a:spcBef>
                <a:spcPts val="0"/>
              </a:spcBef>
              <a:spcAft>
                <a:spcPts val="0"/>
              </a:spcAft>
              <a:buSzPts val="1300"/>
              <a:buNone/>
            </a:pPr>
            <a:r>
              <a:t/>
            </a:r>
            <a:endParaRPr sz="1200">
              <a:latin typeface="Inter"/>
              <a:ea typeface="Inter"/>
              <a:cs typeface="Inter"/>
              <a:sym typeface="Inter"/>
            </a:endParaRPr>
          </a:p>
          <a:p>
            <a:pPr indent="0" lvl="0" marL="0" rtl="0" algn="l">
              <a:lnSpc>
                <a:spcPct val="100000"/>
              </a:lnSpc>
              <a:spcBef>
                <a:spcPts val="0"/>
              </a:spcBef>
              <a:spcAft>
                <a:spcPts val="0"/>
              </a:spcAft>
              <a:buSzPts val="1300"/>
              <a:buNone/>
            </a:pPr>
            <a:r>
              <a:rPr lang="en-GB" sz="1200">
                <a:latin typeface="Inter"/>
                <a:ea typeface="Inter"/>
                <a:cs typeface="Inter"/>
                <a:sym typeface="Inter"/>
              </a:rPr>
              <a:t>If selected for </a:t>
            </a:r>
            <a:r>
              <a:rPr lang="en-GB" sz="1200">
                <a:latin typeface="Inter"/>
                <a:ea typeface="Inter"/>
                <a:cs typeface="Inter"/>
                <a:sym typeface="Inter"/>
              </a:rPr>
              <a:t>interview</a:t>
            </a:r>
            <a:r>
              <a:rPr lang="en-GB" sz="1200">
                <a:latin typeface="Inter"/>
                <a:ea typeface="Inter"/>
                <a:cs typeface="Inter"/>
                <a:sym typeface="Inter"/>
              </a:rPr>
              <a:t>  - </a:t>
            </a:r>
            <a:r>
              <a:rPr lang="en-GB" sz="1200">
                <a:latin typeface="Inter"/>
                <a:ea typeface="Inter"/>
                <a:cs typeface="Inter"/>
                <a:sym typeface="Inter"/>
              </a:rPr>
              <a:t>this will </a:t>
            </a:r>
            <a:r>
              <a:rPr lang="en-GB" sz="1200">
                <a:latin typeface="Inter"/>
                <a:ea typeface="Inter"/>
                <a:cs typeface="Inter"/>
                <a:sym typeface="Inter"/>
              </a:rPr>
              <a:t>involve</a:t>
            </a:r>
            <a:r>
              <a:rPr lang="en-GB" sz="1200">
                <a:latin typeface="Inter"/>
                <a:ea typeface="Inter"/>
                <a:cs typeface="Inter"/>
                <a:sym typeface="Inter"/>
              </a:rPr>
              <a:t> a lesson </a:t>
            </a:r>
            <a:r>
              <a:rPr lang="en-GB" sz="1200">
                <a:latin typeface="Inter"/>
                <a:ea typeface="Inter"/>
                <a:cs typeface="Inter"/>
                <a:sym typeface="Inter"/>
              </a:rPr>
              <a:t>observation, coaching conversation and interview.</a:t>
            </a:r>
            <a:r>
              <a:rPr lang="en-GB" sz="1300">
                <a:latin typeface="Inter"/>
                <a:ea typeface="Inter"/>
                <a:cs typeface="Inter"/>
                <a:sym typeface="Inter"/>
              </a:rPr>
              <a:t> </a:t>
            </a:r>
            <a:r>
              <a:rPr lang="en-GB" sz="1300">
                <a:latin typeface="Inter"/>
                <a:ea typeface="Inter"/>
                <a:cs typeface="Inter"/>
                <a:sym typeface="Inter"/>
              </a:rPr>
              <a:t>  </a:t>
            </a:r>
            <a:r>
              <a:rPr lang="en-GB" sz="1200">
                <a:latin typeface="Inter"/>
                <a:ea typeface="Inter"/>
                <a:cs typeface="Inter"/>
                <a:sym typeface="Inter"/>
              </a:rPr>
              <a:t>We share most of the interview </a:t>
            </a:r>
            <a:r>
              <a:rPr lang="en-GB" sz="1200">
                <a:latin typeface="Inter"/>
                <a:ea typeface="Inter"/>
                <a:cs typeface="Inter"/>
                <a:sym typeface="Inter"/>
              </a:rPr>
              <a:t>questions</a:t>
            </a:r>
            <a:r>
              <a:rPr lang="en-GB" sz="1200">
                <a:latin typeface="Inter"/>
                <a:ea typeface="Inter"/>
                <a:cs typeface="Inter"/>
                <a:sym typeface="Inter"/>
              </a:rPr>
              <a:t> with candidates </a:t>
            </a:r>
            <a:r>
              <a:rPr lang="en-GB" sz="1200">
                <a:latin typeface="Inter"/>
                <a:ea typeface="Inter"/>
                <a:cs typeface="Inter"/>
                <a:sym typeface="Inter"/>
              </a:rPr>
              <a:t>prior</a:t>
            </a:r>
            <a:r>
              <a:rPr lang="en-GB" sz="1200">
                <a:latin typeface="Inter"/>
                <a:ea typeface="Inter"/>
                <a:cs typeface="Inter"/>
                <a:sym typeface="Inter"/>
              </a:rPr>
              <a:t> to interview so you can fully prepare. </a:t>
            </a:r>
            <a:endParaRPr b="1" i="1" sz="1300">
              <a:latin typeface="Inter"/>
              <a:ea typeface="Inter"/>
              <a:cs typeface="Inter"/>
              <a:sym typeface="Inter"/>
            </a:endParaRPr>
          </a:p>
          <a:p>
            <a:pPr indent="0" lvl="0" marL="0" rtl="0" algn="l">
              <a:lnSpc>
                <a:spcPct val="100000"/>
              </a:lnSpc>
              <a:spcBef>
                <a:spcPts val="0"/>
              </a:spcBef>
              <a:spcAft>
                <a:spcPts val="0"/>
              </a:spcAft>
              <a:buSzPts val="1300"/>
              <a:buNone/>
            </a:pPr>
            <a:r>
              <a:rPr b="1" i="1" lang="en-GB" sz="1300">
                <a:latin typeface="Inter"/>
                <a:ea typeface="Inter"/>
                <a:cs typeface="Inter"/>
                <a:sym typeface="Inter"/>
              </a:rPr>
              <a:t>G</a:t>
            </a:r>
            <a:r>
              <a:rPr b="1" i="1" lang="en-GB" sz="1300">
                <a:latin typeface="Inter"/>
                <a:ea typeface="Inter"/>
                <a:cs typeface="Inter"/>
                <a:sym typeface="Inter"/>
              </a:rPr>
              <a:t>ood Luck! </a:t>
            </a:r>
            <a:endParaRPr b="1" i="1" sz="1300">
              <a:latin typeface="Inter"/>
              <a:ea typeface="Inter"/>
              <a:cs typeface="Inter"/>
              <a:sym typeface="Inter"/>
            </a:endParaRPr>
          </a:p>
        </p:txBody>
      </p:sp>
      <p:pic>
        <p:nvPicPr>
          <p:cNvPr id="140" name="Google Shape;140;p5"/>
          <p:cNvPicPr preferRelativeResize="0"/>
          <p:nvPr/>
        </p:nvPicPr>
        <p:blipFill rotWithShape="1">
          <a:blip r:embed="rId5">
            <a:alphaModFix/>
          </a:blip>
          <a:srcRect b="0" l="0" r="0" t="0"/>
          <a:stretch/>
        </p:blipFill>
        <p:spPr>
          <a:xfrm>
            <a:off x="686775" y="1511751"/>
            <a:ext cx="3048000" cy="2286000"/>
          </a:xfrm>
          <a:prstGeom prst="rect">
            <a:avLst/>
          </a:prstGeom>
          <a:noFill/>
          <a:ln>
            <a:noFill/>
          </a:ln>
        </p:spPr>
      </p:pic>
      <p:pic>
        <p:nvPicPr>
          <p:cNvPr id="141" name="Google Shape;141;p5"/>
          <p:cNvPicPr preferRelativeResize="0"/>
          <p:nvPr/>
        </p:nvPicPr>
        <p:blipFill>
          <a:blip r:embed="rId6">
            <a:alphaModFix/>
          </a:blip>
          <a:stretch>
            <a:fillRect/>
          </a:stretch>
        </p:blipFill>
        <p:spPr>
          <a:xfrm>
            <a:off x="686775" y="4195075"/>
            <a:ext cx="3048000" cy="2032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6"/>
          <p:cNvSpPr txBox="1"/>
          <p:nvPr>
            <p:ph type="title"/>
          </p:nvPr>
        </p:nvSpPr>
        <p:spPr>
          <a:xfrm>
            <a:off x="400049" y="395091"/>
            <a:ext cx="10810800" cy="7488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1"/>
              </a:buClr>
              <a:buSzPct val="100000"/>
              <a:buFont typeface="Calibri"/>
              <a:buNone/>
            </a:pPr>
            <a:r>
              <a:rPr lang="en-GB"/>
              <a:t>Characteristics of our 2 Federation schools </a:t>
            </a:r>
            <a:endParaRPr/>
          </a:p>
        </p:txBody>
      </p:sp>
      <p:graphicFrame>
        <p:nvGraphicFramePr>
          <p:cNvPr id="147" name="Google Shape;147;p6"/>
          <p:cNvGraphicFramePr/>
          <p:nvPr/>
        </p:nvGraphicFramePr>
        <p:xfrm>
          <a:off x="400049" y="1295643"/>
          <a:ext cx="3000000" cy="3000000"/>
        </p:xfrm>
        <a:graphic>
          <a:graphicData uri="http://schemas.openxmlformats.org/drawingml/2006/table">
            <a:tbl>
              <a:tblPr bandRow="1" firstCol="1" firstRow="1">
                <a:noFill/>
                <a:tableStyleId>{F42E7763-6188-449B-BFC9-A0EDAB5B2781}</a:tableStyleId>
              </a:tblPr>
              <a:tblGrid>
                <a:gridCol w="2649650"/>
                <a:gridCol w="3925175"/>
                <a:gridCol w="4917350"/>
              </a:tblGrid>
              <a:tr h="538225">
                <a:tc>
                  <a:txBody>
                    <a:bodyPr/>
                    <a:lstStyle/>
                    <a:p>
                      <a:pPr indent="0" lvl="0" marL="0" marR="0" rtl="0" algn="l">
                        <a:lnSpc>
                          <a:spcPct val="100000"/>
                        </a:lnSpc>
                        <a:spcBef>
                          <a:spcPts val="0"/>
                        </a:spcBef>
                        <a:spcAft>
                          <a:spcPts val="0"/>
                        </a:spcAft>
                        <a:buClr>
                          <a:srgbClr val="000000"/>
                        </a:buClr>
                        <a:buSzPts val="1600"/>
                        <a:buFont typeface="Arial"/>
                        <a:buNone/>
                      </a:pPr>
                      <a:r>
                        <a:rPr lang="en-GB" sz="1600" u="none" cap="none" strike="noStrike"/>
                        <a:t> </a:t>
                      </a:r>
                      <a:endParaRPr sz="1600" u="none" cap="none" strike="noStrike">
                        <a:latin typeface="Times New Roman"/>
                        <a:ea typeface="Times New Roman"/>
                        <a:cs typeface="Times New Roman"/>
                        <a:sym typeface="Times New Roman"/>
                      </a:endParaRPr>
                    </a:p>
                  </a:txBody>
                  <a:tcPr marT="0" marB="0" marR="52425" marL="52425"/>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Moss Hall Infant School</a:t>
                      </a:r>
                      <a:endParaRPr sz="1800" u="none" cap="none" strike="noStrike">
                        <a:latin typeface="Times New Roman"/>
                        <a:ea typeface="Times New Roman"/>
                        <a:cs typeface="Times New Roman"/>
                        <a:sym typeface="Times New Roman"/>
                      </a:endParaRPr>
                    </a:p>
                  </a:txBody>
                  <a:tcPr marT="0" marB="0" marR="52425" marL="52425"/>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Moss Hall Junior School </a:t>
                      </a:r>
                      <a:endParaRPr sz="1800" u="none" cap="none" strike="noStrike">
                        <a:latin typeface="Times New Roman"/>
                        <a:ea typeface="Times New Roman"/>
                        <a:cs typeface="Times New Roman"/>
                        <a:sym typeface="Times New Roman"/>
                      </a:endParaRPr>
                    </a:p>
                  </a:txBody>
                  <a:tcPr marT="0" marB="0" marR="52425" marL="52425"/>
                </a:tc>
              </a:tr>
              <a:tr h="537475">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School type</a:t>
                      </a:r>
                      <a:endParaRPr sz="1800" u="none" cap="none" strike="noStrike">
                        <a:latin typeface="Times New Roman"/>
                        <a:ea typeface="Times New Roman"/>
                        <a:cs typeface="Times New Roman"/>
                        <a:sym typeface="Times New Roman"/>
                      </a:endParaRPr>
                    </a:p>
                  </a:txBody>
                  <a:tcPr marT="0" marB="0" marR="52425" marL="52425"/>
                </a:tc>
                <a:tc>
                  <a:txBody>
                    <a:bodyPr/>
                    <a:lstStyle/>
                    <a:p>
                      <a:pPr indent="0" lvl="0" marL="0" marR="0" rtl="0" algn="l">
                        <a:lnSpc>
                          <a:spcPct val="100000"/>
                        </a:lnSpc>
                        <a:spcBef>
                          <a:spcPts val="0"/>
                        </a:spcBef>
                        <a:spcAft>
                          <a:spcPts val="0"/>
                        </a:spcAft>
                        <a:buClr>
                          <a:srgbClr val="000000"/>
                        </a:buClr>
                        <a:buSzPts val="1800"/>
                        <a:buFont typeface="Arial"/>
                        <a:buNone/>
                      </a:pPr>
                      <a:r>
                        <a:rPr lang="en-GB" sz="2100" u="none" cap="none" strike="noStrike">
                          <a:latin typeface="Calibri"/>
                          <a:ea typeface="Calibri"/>
                          <a:cs typeface="Calibri"/>
                          <a:sym typeface="Calibri"/>
                        </a:rPr>
                        <a:t>Maintained </a:t>
                      </a:r>
                      <a:endParaRPr sz="2100" u="none" cap="none" strike="noStrike">
                        <a:latin typeface="Calibri"/>
                        <a:ea typeface="Calibri"/>
                        <a:cs typeface="Calibri"/>
                        <a:sym typeface="Calibri"/>
                      </a:endParaRPr>
                    </a:p>
                  </a:txBody>
                  <a:tcPr marT="0" marB="0" marR="52425" marL="52425"/>
                </a:tc>
                <a:tc>
                  <a:txBody>
                    <a:bodyPr/>
                    <a:lstStyle/>
                    <a:p>
                      <a:pPr indent="0" lvl="0" marL="0" marR="0" rtl="0" algn="l">
                        <a:lnSpc>
                          <a:spcPct val="100000"/>
                        </a:lnSpc>
                        <a:spcBef>
                          <a:spcPts val="0"/>
                        </a:spcBef>
                        <a:spcAft>
                          <a:spcPts val="0"/>
                        </a:spcAft>
                        <a:buClr>
                          <a:srgbClr val="000000"/>
                        </a:buClr>
                        <a:buSzPts val="1800"/>
                        <a:buFont typeface="Arial"/>
                        <a:buNone/>
                      </a:pPr>
                      <a:r>
                        <a:rPr lang="en-GB" sz="2100" u="none" cap="none" strike="noStrike">
                          <a:latin typeface="Calibri"/>
                          <a:ea typeface="Calibri"/>
                          <a:cs typeface="Calibri"/>
                          <a:sym typeface="Calibri"/>
                        </a:rPr>
                        <a:t>Maintained </a:t>
                      </a:r>
                      <a:endParaRPr sz="2100" u="none" cap="none" strike="noStrike">
                        <a:latin typeface="Calibri"/>
                        <a:ea typeface="Calibri"/>
                        <a:cs typeface="Calibri"/>
                        <a:sym typeface="Calibri"/>
                      </a:endParaRPr>
                    </a:p>
                  </a:txBody>
                  <a:tcPr marT="0" marB="0" marR="52425" marL="52425"/>
                </a:tc>
              </a:tr>
              <a:tr h="4424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Number of Children </a:t>
                      </a:r>
                      <a:endParaRPr sz="1800" u="none" cap="none" strike="noStrike">
                        <a:latin typeface="Times New Roman"/>
                        <a:ea typeface="Times New Roman"/>
                        <a:cs typeface="Times New Roman"/>
                        <a:sym typeface="Times New Roman"/>
                      </a:endParaRPr>
                    </a:p>
                  </a:txBody>
                  <a:tcPr marT="0" marB="0" marR="52425" marL="52425"/>
                </a:tc>
                <a:tc>
                  <a:txBody>
                    <a:bodyPr/>
                    <a:lstStyle/>
                    <a:p>
                      <a:pPr indent="0" lvl="0" marL="0" marR="0" rtl="0" algn="l">
                        <a:lnSpc>
                          <a:spcPct val="100000"/>
                        </a:lnSpc>
                        <a:spcBef>
                          <a:spcPts val="0"/>
                        </a:spcBef>
                        <a:spcAft>
                          <a:spcPts val="0"/>
                        </a:spcAft>
                        <a:buClr>
                          <a:srgbClr val="000000"/>
                        </a:buClr>
                        <a:buSzPts val="2100"/>
                        <a:buFont typeface="Arial"/>
                        <a:buNone/>
                      </a:pPr>
                      <a:r>
                        <a:rPr lang="en-GB" sz="2100">
                          <a:latin typeface="Calibri"/>
                          <a:ea typeface="Calibri"/>
                          <a:cs typeface="Calibri"/>
                          <a:sym typeface="Calibri"/>
                        </a:rPr>
                        <a:t>316</a:t>
                      </a:r>
                      <a:endParaRPr sz="2100" u="none" cap="none" strike="noStrike">
                        <a:latin typeface="Calibri"/>
                        <a:ea typeface="Calibri"/>
                        <a:cs typeface="Calibri"/>
                        <a:sym typeface="Calibri"/>
                      </a:endParaRPr>
                    </a:p>
                  </a:txBody>
                  <a:tcPr marT="0" marB="0" marR="52425" marL="52425"/>
                </a:tc>
                <a:tc>
                  <a:txBody>
                    <a:bodyPr/>
                    <a:lstStyle/>
                    <a:p>
                      <a:pPr indent="0" lvl="0" marL="0" marR="0" rtl="0" algn="l">
                        <a:lnSpc>
                          <a:spcPct val="100000"/>
                        </a:lnSpc>
                        <a:spcBef>
                          <a:spcPts val="0"/>
                        </a:spcBef>
                        <a:spcAft>
                          <a:spcPts val="0"/>
                        </a:spcAft>
                        <a:buClr>
                          <a:srgbClr val="000000"/>
                        </a:buClr>
                        <a:buSzPts val="2100"/>
                        <a:buFont typeface="Arial"/>
                        <a:buNone/>
                      </a:pPr>
                      <a:r>
                        <a:rPr lang="en-GB" sz="2100" u="none" cap="none" strike="noStrike">
                          <a:latin typeface="Calibri"/>
                          <a:ea typeface="Calibri"/>
                          <a:cs typeface="Calibri"/>
                          <a:sym typeface="Calibri"/>
                        </a:rPr>
                        <a:t>44</a:t>
                      </a:r>
                      <a:r>
                        <a:rPr lang="en-GB" sz="2100">
                          <a:latin typeface="Calibri"/>
                          <a:ea typeface="Calibri"/>
                          <a:cs typeface="Calibri"/>
                          <a:sym typeface="Calibri"/>
                        </a:rPr>
                        <a:t>3</a:t>
                      </a:r>
                      <a:endParaRPr sz="2100" u="none" cap="none" strike="noStrike">
                        <a:latin typeface="Calibri"/>
                        <a:ea typeface="Calibri"/>
                        <a:cs typeface="Calibri"/>
                        <a:sym typeface="Calibri"/>
                      </a:endParaRPr>
                    </a:p>
                  </a:txBody>
                  <a:tcPr marT="0" marB="0" marR="52425" marL="52425"/>
                </a:tc>
              </a:tr>
              <a:tr h="51670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Forms of entry </a:t>
                      </a:r>
                      <a:endParaRPr sz="1800" u="none" cap="none" strike="noStrike">
                        <a:latin typeface="Times New Roman"/>
                        <a:ea typeface="Times New Roman"/>
                        <a:cs typeface="Times New Roman"/>
                        <a:sym typeface="Times New Roman"/>
                      </a:endParaRPr>
                    </a:p>
                  </a:txBody>
                  <a:tcPr marT="0" marB="0" marR="52425" marL="52425"/>
                </a:tc>
                <a:tc>
                  <a:txBody>
                    <a:bodyPr/>
                    <a:lstStyle/>
                    <a:p>
                      <a:pPr indent="0" lvl="0" marL="0" marR="0" rtl="0" algn="l">
                        <a:lnSpc>
                          <a:spcPct val="100000"/>
                        </a:lnSpc>
                        <a:spcBef>
                          <a:spcPts val="0"/>
                        </a:spcBef>
                        <a:spcAft>
                          <a:spcPts val="0"/>
                        </a:spcAft>
                        <a:buClr>
                          <a:srgbClr val="000000"/>
                        </a:buClr>
                        <a:buSzPts val="2100"/>
                        <a:buFont typeface="Arial"/>
                        <a:buNone/>
                      </a:pPr>
                      <a:r>
                        <a:rPr lang="en-GB" sz="2100" u="none" cap="none" strike="noStrike">
                          <a:latin typeface="Calibri"/>
                          <a:ea typeface="Calibri"/>
                          <a:cs typeface="Calibri"/>
                          <a:sym typeface="Calibri"/>
                        </a:rPr>
                        <a:t>4 (3 in current Reception)</a:t>
                      </a:r>
                      <a:endParaRPr sz="2100" u="none" cap="none" strike="noStrike">
                        <a:latin typeface="Calibri"/>
                        <a:ea typeface="Calibri"/>
                        <a:cs typeface="Calibri"/>
                        <a:sym typeface="Calibri"/>
                      </a:endParaRPr>
                    </a:p>
                  </a:txBody>
                  <a:tcPr marT="0" marB="0" marR="52425" marL="52425"/>
                </a:tc>
                <a:tc>
                  <a:txBody>
                    <a:bodyPr/>
                    <a:lstStyle/>
                    <a:p>
                      <a:pPr indent="0" lvl="0" marL="0" marR="0" rtl="0" algn="l">
                        <a:lnSpc>
                          <a:spcPct val="100000"/>
                        </a:lnSpc>
                        <a:spcBef>
                          <a:spcPts val="0"/>
                        </a:spcBef>
                        <a:spcAft>
                          <a:spcPts val="0"/>
                        </a:spcAft>
                        <a:buClr>
                          <a:srgbClr val="000000"/>
                        </a:buClr>
                        <a:buSzPts val="2100"/>
                        <a:buFont typeface="Arial"/>
                        <a:buNone/>
                      </a:pPr>
                      <a:r>
                        <a:rPr lang="en-GB" sz="2100" u="none" cap="none" strike="noStrike">
                          <a:latin typeface="Calibri"/>
                          <a:ea typeface="Calibri"/>
                          <a:cs typeface="Calibri"/>
                          <a:sym typeface="Calibri"/>
                        </a:rPr>
                        <a:t>4 (3 in current Year 6)</a:t>
                      </a:r>
                      <a:endParaRPr sz="2100" u="none" cap="none" strike="noStrike">
                        <a:latin typeface="Calibri"/>
                        <a:ea typeface="Calibri"/>
                        <a:cs typeface="Calibri"/>
                        <a:sym typeface="Calibri"/>
                      </a:endParaRPr>
                    </a:p>
                  </a:txBody>
                  <a:tcPr marT="0" marB="0" marR="52425" marL="52425"/>
                </a:tc>
              </a:tr>
              <a:tr h="5421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 PPG</a:t>
                      </a:r>
                      <a:endParaRPr sz="1800" u="none" cap="none" strike="noStrike">
                        <a:latin typeface="Times New Roman"/>
                        <a:ea typeface="Times New Roman"/>
                        <a:cs typeface="Times New Roman"/>
                        <a:sym typeface="Times New Roman"/>
                      </a:endParaRPr>
                    </a:p>
                  </a:txBody>
                  <a:tcPr marT="0" marB="0" marR="52425" marL="52425"/>
                </a:tc>
                <a:tc>
                  <a:txBody>
                    <a:bodyPr/>
                    <a:lstStyle/>
                    <a:p>
                      <a:pPr indent="0" lvl="0" marL="0" marR="0" rtl="0" algn="l">
                        <a:lnSpc>
                          <a:spcPct val="100000"/>
                        </a:lnSpc>
                        <a:spcBef>
                          <a:spcPts val="0"/>
                        </a:spcBef>
                        <a:spcAft>
                          <a:spcPts val="0"/>
                        </a:spcAft>
                        <a:buClr>
                          <a:srgbClr val="000000"/>
                        </a:buClr>
                        <a:buSzPts val="2100"/>
                        <a:buFont typeface="Arial"/>
                        <a:buNone/>
                      </a:pPr>
                      <a:r>
                        <a:rPr lang="en-GB" sz="2100">
                          <a:latin typeface="Calibri"/>
                          <a:ea typeface="Calibri"/>
                          <a:cs typeface="Calibri"/>
                          <a:sym typeface="Calibri"/>
                        </a:rPr>
                        <a:t>15.2%</a:t>
                      </a:r>
                      <a:endParaRPr sz="2100" u="none" cap="none" strike="noStrike">
                        <a:latin typeface="Calibri"/>
                        <a:ea typeface="Calibri"/>
                        <a:cs typeface="Calibri"/>
                        <a:sym typeface="Calibri"/>
                      </a:endParaRPr>
                    </a:p>
                  </a:txBody>
                  <a:tcPr marT="0" marB="0" marR="52425" marL="52425"/>
                </a:tc>
                <a:tc>
                  <a:txBody>
                    <a:bodyPr/>
                    <a:lstStyle/>
                    <a:p>
                      <a:pPr indent="0" lvl="0" marL="0" marR="0" rtl="0" algn="l">
                        <a:lnSpc>
                          <a:spcPct val="100000"/>
                        </a:lnSpc>
                        <a:spcBef>
                          <a:spcPts val="0"/>
                        </a:spcBef>
                        <a:spcAft>
                          <a:spcPts val="0"/>
                        </a:spcAft>
                        <a:buClr>
                          <a:srgbClr val="000000"/>
                        </a:buClr>
                        <a:buSzPts val="2100"/>
                        <a:buFont typeface="Arial"/>
                        <a:buNone/>
                      </a:pPr>
                      <a:r>
                        <a:rPr lang="en-GB" sz="2100" u="none" cap="none" strike="noStrike">
                          <a:latin typeface="Calibri"/>
                          <a:ea typeface="Calibri"/>
                          <a:cs typeface="Calibri"/>
                          <a:sym typeface="Calibri"/>
                        </a:rPr>
                        <a:t>20.</a:t>
                      </a:r>
                      <a:r>
                        <a:rPr lang="en-GB" sz="2100">
                          <a:latin typeface="Calibri"/>
                          <a:ea typeface="Calibri"/>
                          <a:cs typeface="Calibri"/>
                          <a:sym typeface="Calibri"/>
                        </a:rPr>
                        <a:t>1</a:t>
                      </a:r>
                      <a:r>
                        <a:rPr lang="en-GB" sz="2100" u="none" cap="none" strike="noStrike">
                          <a:latin typeface="Calibri"/>
                          <a:ea typeface="Calibri"/>
                          <a:cs typeface="Calibri"/>
                          <a:sym typeface="Calibri"/>
                        </a:rPr>
                        <a:t>%</a:t>
                      </a:r>
                      <a:endParaRPr sz="2100" u="none" cap="none" strike="noStrike">
                        <a:latin typeface="Calibri"/>
                        <a:ea typeface="Calibri"/>
                        <a:cs typeface="Calibri"/>
                        <a:sym typeface="Calibri"/>
                      </a:endParaRPr>
                    </a:p>
                  </a:txBody>
                  <a:tcPr marT="0" marB="0" marR="68575" marL="68575"/>
                </a:tc>
              </a:tr>
              <a:tr h="5421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 EHCP</a:t>
                      </a:r>
                      <a:endParaRPr sz="1800" u="none" cap="none" strike="noStrike">
                        <a:latin typeface="Times New Roman"/>
                        <a:ea typeface="Times New Roman"/>
                        <a:cs typeface="Times New Roman"/>
                        <a:sym typeface="Times New Roman"/>
                      </a:endParaRPr>
                    </a:p>
                  </a:txBody>
                  <a:tcPr marT="0" marB="0" marR="52425" marL="52425"/>
                </a:tc>
                <a:tc>
                  <a:txBody>
                    <a:bodyPr/>
                    <a:lstStyle/>
                    <a:p>
                      <a:pPr indent="0" lvl="0" marL="0" marR="0" rtl="0" algn="l">
                        <a:lnSpc>
                          <a:spcPct val="100000"/>
                        </a:lnSpc>
                        <a:spcBef>
                          <a:spcPts val="0"/>
                        </a:spcBef>
                        <a:spcAft>
                          <a:spcPts val="0"/>
                        </a:spcAft>
                        <a:buClr>
                          <a:srgbClr val="000000"/>
                        </a:buClr>
                        <a:buSzPts val="2100"/>
                        <a:buFont typeface="Arial"/>
                        <a:buNone/>
                      </a:pPr>
                      <a:r>
                        <a:rPr lang="en-GB" sz="2100">
                          <a:latin typeface="Calibri"/>
                          <a:ea typeface="Calibri"/>
                          <a:cs typeface="Calibri"/>
                          <a:sym typeface="Calibri"/>
                        </a:rPr>
                        <a:t>3.5%</a:t>
                      </a:r>
                      <a:endParaRPr sz="2100" u="none" cap="none" strike="noStrike">
                        <a:latin typeface="Calibri"/>
                        <a:ea typeface="Calibri"/>
                        <a:cs typeface="Calibri"/>
                        <a:sym typeface="Calibri"/>
                      </a:endParaRPr>
                    </a:p>
                  </a:txBody>
                  <a:tcPr marT="0" marB="0" marR="52425" marL="52425"/>
                </a:tc>
                <a:tc>
                  <a:txBody>
                    <a:bodyPr/>
                    <a:lstStyle/>
                    <a:p>
                      <a:pPr indent="0" lvl="0" marL="0" marR="0" rtl="0" algn="l">
                        <a:lnSpc>
                          <a:spcPct val="100000"/>
                        </a:lnSpc>
                        <a:spcBef>
                          <a:spcPts val="0"/>
                        </a:spcBef>
                        <a:spcAft>
                          <a:spcPts val="0"/>
                        </a:spcAft>
                        <a:buClr>
                          <a:srgbClr val="000000"/>
                        </a:buClr>
                        <a:buSzPts val="2100"/>
                        <a:buFont typeface="Arial"/>
                        <a:buNone/>
                      </a:pPr>
                      <a:r>
                        <a:rPr lang="en-GB" sz="2100">
                          <a:latin typeface="Calibri"/>
                          <a:ea typeface="Calibri"/>
                          <a:cs typeface="Calibri"/>
                          <a:sym typeface="Calibri"/>
                        </a:rPr>
                        <a:t>3.6</a:t>
                      </a:r>
                      <a:r>
                        <a:rPr lang="en-GB" sz="2100" u="none" cap="none" strike="noStrike">
                          <a:latin typeface="Calibri"/>
                          <a:ea typeface="Calibri"/>
                          <a:cs typeface="Calibri"/>
                          <a:sym typeface="Calibri"/>
                        </a:rPr>
                        <a:t>%</a:t>
                      </a:r>
                      <a:endParaRPr sz="2100" u="none" cap="none" strike="noStrike">
                        <a:latin typeface="Calibri"/>
                        <a:ea typeface="Calibri"/>
                        <a:cs typeface="Calibri"/>
                        <a:sym typeface="Calibri"/>
                      </a:endParaRPr>
                    </a:p>
                  </a:txBody>
                  <a:tcPr marT="0" marB="0" marR="68575" marL="68575"/>
                </a:tc>
              </a:tr>
              <a:tr h="640225">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 SEN support</a:t>
                      </a:r>
                      <a:endParaRPr sz="1800" u="none" cap="none" strike="noStrike">
                        <a:latin typeface="Times New Roman"/>
                        <a:ea typeface="Times New Roman"/>
                        <a:cs typeface="Times New Roman"/>
                        <a:sym typeface="Times New Roman"/>
                      </a:endParaRPr>
                    </a:p>
                  </a:txBody>
                  <a:tcPr marT="0" marB="0" marR="52425" marL="52425"/>
                </a:tc>
                <a:tc>
                  <a:txBody>
                    <a:bodyPr/>
                    <a:lstStyle/>
                    <a:p>
                      <a:pPr indent="0" lvl="0" marL="0" marR="0" rtl="0" algn="l">
                        <a:lnSpc>
                          <a:spcPct val="100000"/>
                        </a:lnSpc>
                        <a:spcBef>
                          <a:spcPts val="0"/>
                        </a:spcBef>
                        <a:spcAft>
                          <a:spcPts val="0"/>
                        </a:spcAft>
                        <a:buClr>
                          <a:srgbClr val="000000"/>
                        </a:buClr>
                        <a:buSzPts val="2100"/>
                        <a:buFont typeface="Arial"/>
                        <a:buNone/>
                      </a:pPr>
                      <a:r>
                        <a:rPr lang="en-GB" sz="2100">
                          <a:latin typeface="Calibri"/>
                          <a:ea typeface="Calibri"/>
                          <a:cs typeface="Calibri"/>
                          <a:sym typeface="Calibri"/>
                        </a:rPr>
                        <a:t>11.9%</a:t>
                      </a:r>
                      <a:r>
                        <a:rPr lang="en-GB" sz="2100" u="none" cap="none" strike="noStrike">
                          <a:latin typeface="Calibri"/>
                          <a:ea typeface="Calibri"/>
                          <a:cs typeface="Calibri"/>
                          <a:sym typeface="Calibri"/>
                        </a:rPr>
                        <a:t> </a:t>
                      </a:r>
                      <a:endParaRPr sz="2100" u="none" cap="none" strike="noStrike">
                        <a:latin typeface="Calibri"/>
                        <a:ea typeface="Calibri"/>
                        <a:cs typeface="Calibri"/>
                        <a:sym typeface="Calibri"/>
                      </a:endParaRPr>
                    </a:p>
                  </a:txBody>
                  <a:tcPr marT="0" marB="0" marR="52425" marL="52425"/>
                </a:tc>
                <a:tc>
                  <a:txBody>
                    <a:bodyPr/>
                    <a:lstStyle/>
                    <a:p>
                      <a:pPr indent="0" lvl="0" marL="0" marR="0" rtl="0" algn="l">
                        <a:lnSpc>
                          <a:spcPct val="100000"/>
                        </a:lnSpc>
                        <a:spcBef>
                          <a:spcPts val="0"/>
                        </a:spcBef>
                        <a:spcAft>
                          <a:spcPts val="0"/>
                        </a:spcAft>
                        <a:buClr>
                          <a:srgbClr val="000000"/>
                        </a:buClr>
                        <a:buSzPts val="2100"/>
                        <a:buFont typeface="Arial"/>
                        <a:buNone/>
                      </a:pPr>
                      <a:r>
                        <a:rPr lang="en-GB" sz="2100">
                          <a:latin typeface="Calibri"/>
                          <a:ea typeface="Calibri"/>
                          <a:cs typeface="Calibri"/>
                          <a:sym typeface="Calibri"/>
                        </a:rPr>
                        <a:t>12 </a:t>
                      </a:r>
                      <a:r>
                        <a:rPr lang="en-GB" sz="2100" u="none" cap="none" strike="noStrike">
                          <a:latin typeface="Calibri"/>
                          <a:ea typeface="Calibri"/>
                          <a:cs typeface="Calibri"/>
                          <a:sym typeface="Calibri"/>
                        </a:rPr>
                        <a:t>%</a:t>
                      </a:r>
                      <a:endParaRPr sz="2100" u="none" cap="none" strike="noStrike">
                        <a:latin typeface="Calibri"/>
                        <a:ea typeface="Calibri"/>
                        <a:cs typeface="Calibri"/>
                        <a:sym typeface="Calibri"/>
                      </a:endParaRPr>
                    </a:p>
                  </a:txBody>
                  <a:tcPr marT="0" marB="0" marR="68575" marL="68575"/>
                </a:tc>
              </a:tr>
              <a:tr h="578100">
                <a:tc>
                  <a:txBody>
                    <a:bodyPr/>
                    <a:lstStyle/>
                    <a:p>
                      <a:pPr indent="0" lvl="0" marL="0" marR="0" rtl="0" algn="l">
                        <a:lnSpc>
                          <a:spcPct val="100000"/>
                        </a:lnSpc>
                        <a:spcBef>
                          <a:spcPts val="0"/>
                        </a:spcBef>
                        <a:spcAft>
                          <a:spcPts val="0"/>
                        </a:spcAft>
                        <a:buClr>
                          <a:srgbClr val="000000"/>
                        </a:buClr>
                        <a:buSzPts val="1800"/>
                        <a:buFont typeface="Arial"/>
                        <a:buNone/>
                      </a:pPr>
                      <a:r>
                        <a:rPr lang="en-GB" sz="2100">
                          <a:latin typeface="Calibri"/>
                          <a:ea typeface="Calibri"/>
                          <a:cs typeface="Calibri"/>
                          <a:sym typeface="Calibri"/>
                        </a:rPr>
                        <a:t>% EAL </a:t>
                      </a:r>
                      <a:endParaRPr sz="2100" u="none" cap="none" strike="noStrike">
                        <a:latin typeface="Calibri"/>
                        <a:ea typeface="Calibri"/>
                        <a:cs typeface="Calibri"/>
                        <a:sym typeface="Calibri"/>
                      </a:endParaRPr>
                    </a:p>
                  </a:txBody>
                  <a:tcPr marT="0" marB="0" marR="52425" marL="52425"/>
                </a:tc>
                <a:tc>
                  <a:txBody>
                    <a:bodyPr/>
                    <a:lstStyle/>
                    <a:p>
                      <a:pPr indent="0" lvl="0" marL="0" rtl="0" algn="l">
                        <a:spcBef>
                          <a:spcPts val="0"/>
                        </a:spcBef>
                        <a:spcAft>
                          <a:spcPts val="0"/>
                        </a:spcAft>
                        <a:buNone/>
                      </a:pPr>
                      <a:r>
                        <a:rPr lang="en-GB" sz="2100">
                          <a:latin typeface="Calibri"/>
                          <a:ea typeface="Calibri"/>
                          <a:cs typeface="Calibri"/>
                          <a:sym typeface="Calibri"/>
                        </a:rPr>
                        <a:t>69.9% </a:t>
                      </a:r>
                      <a:endParaRPr sz="2100">
                        <a:latin typeface="Calibri"/>
                        <a:ea typeface="Calibri"/>
                        <a:cs typeface="Calibri"/>
                        <a:sym typeface="Calibri"/>
                      </a:endParaRPr>
                    </a:p>
                  </a:txBody>
                  <a:tcPr marT="0" marB="0" marR="52425" marL="52425"/>
                </a:tc>
                <a:tc>
                  <a:txBody>
                    <a:bodyPr/>
                    <a:lstStyle/>
                    <a:p>
                      <a:pPr indent="0" lvl="0" marL="0" rtl="0" algn="l">
                        <a:spcBef>
                          <a:spcPts val="0"/>
                        </a:spcBef>
                        <a:spcAft>
                          <a:spcPts val="0"/>
                        </a:spcAft>
                        <a:buNone/>
                      </a:pPr>
                      <a:r>
                        <a:rPr lang="en-GB" sz="2100">
                          <a:latin typeface="Calibri"/>
                          <a:ea typeface="Calibri"/>
                          <a:cs typeface="Calibri"/>
                          <a:sym typeface="Calibri"/>
                        </a:rPr>
                        <a:t>68.2% </a:t>
                      </a:r>
                      <a:endParaRPr sz="2100">
                        <a:latin typeface="Calibri"/>
                        <a:ea typeface="Calibri"/>
                        <a:cs typeface="Calibri"/>
                        <a:sym typeface="Calibri"/>
                      </a:endParaRPr>
                    </a:p>
                  </a:txBody>
                  <a:tcPr marT="0" marB="0" marR="68575" marL="68575"/>
                </a:tc>
              </a:tr>
              <a:tr h="588525">
                <a:tc>
                  <a:txBody>
                    <a:bodyPr/>
                    <a:lstStyle/>
                    <a:p>
                      <a:pPr indent="0" lvl="0" marL="0" marR="0" rtl="0" algn="l">
                        <a:lnSpc>
                          <a:spcPct val="100000"/>
                        </a:lnSpc>
                        <a:spcBef>
                          <a:spcPts val="0"/>
                        </a:spcBef>
                        <a:spcAft>
                          <a:spcPts val="0"/>
                        </a:spcAft>
                        <a:buClr>
                          <a:srgbClr val="000000"/>
                        </a:buClr>
                        <a:buSzPts val="1800"/>
                        <a:buFont typeface="Arial"/>
                        <a:buNone/>
                      </a:pPr>
                      <a:r>
                        <a:rPr lang="en-GB" sz="2100">
                          <a:latin typeface="Calibri"/>
                          <a:ea typeface="Calibri"/>
                          <a:cs typeface="Calibri"/>
                          <a:sym typeface="Calibri"/>
                        </a:rPr>
                        <a:t>Ofsted rating </a:t>
                      </a:r>
                      <a:endParaRPr sz="2100" u="none" cap="none" strike="noStrike">
                        <a:latin typeface="Calibri"/>
                        <a:ea typeface="Calibri"/>
                        <a:cs typeface="Calibri"/>
                        <a:sym typeface="Calibri"/>
                      </a:endParaRPr>
                    </a:p>
                  </a:txBody>
                  <a:tcPr marT="0" marB="0" marR="52425" marL="52425"/>
                </a:tc>
                <a:tc>
                  <a:txBody>
                    <a:bodyPr/>
                    <a:lstStyle/>
                    <a:p>
                      <a:pPr indent="0" lvl="0" marL="0" rtl="0" algn="l">
                        <a:spcBef>
                          <a:spcPts val="0"/>
                        </a:spcBef>
                        <a:spcAft>
                          <a:spcPts val="0"/>
                        </a:spcAft>
                        <a:buNone/>
                      </a:pPr>
                      <a:r>
                        <a:rPr lang="en-GB" sz="2100">
                          <a:latin typeface="Calibri"/>
                          <a:ea typeface="Calibri"/>
                          <a:cs typeface="Calibri"/>
                          <a:sym typeface="Calibri"/>
                        </a:rPr>
                        <a:t>Good + Outstanding EYFS and Personal Development (2023)</a:t>
                      </a:r>
                      <a:endParaRPr sz="2100">
                        <a:latin typeface="Calibri"/>
                        <a:ea typeface="Calibri"/>
                        <a:cs typeface="Calibri"/>
                        <a:sym typeface="Calibri"/>
                      </a:endParaRPr>
                    </a:p>
                  </a:txBody>
                  <a:tcPr marT="0" marB="0" marR="52425" marL="52425"/>
                </a:tc>
                <a:tc>
                  <a:txBody>
                    <a:bodyPr/>
                    <a:lstStyle/>
                    <a:p>
                      <a:pPr indent="0" lvl="0" marL="0" rtl="0" algn="l">
                        <a:spcBef>
                          <a:spcPts val="0"/>
                        </a:spcBef>
                        <a:spcAft>
                          <a:spcPts val="0"/>
                        </a:spcAft>
                        <a:buNone/>
                      </a:pPr>
                      <a:r>
                        <a:rPr lang="en-GB" sz="2100">
                          <a:latin typeface="Calibri"/>
                          <a:ea typeface="Calibri"/>
                          <a:cs typeface="Calibri"/>
                          <a:sym typeface="Calibri"/>
                        </a:rPr>
                        <a:t>Good (2022) </a:t>
                      </a:r>
                      <a:endParaRPr sz="2100">
                        <a:latin typeface="Calibri"/>
                        <a:ea typeface="Calibri"/>
                        <a:cs typeface="Calibri"/>
                        <a:sym typeface="Calibri"/>
                      </a:endParaRPr>
                    </a:p>
                  </a:txBody>
                  <a:tcPr marT="0" marB="0" marR="68575" marL="68575"/>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etropolitan">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2020-04-06T11:49:55Z</dcterms:created>
  <dc:creator>Laura Wynne</dc:creator>
</cp:coreProperties>
</file>