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sldIdLst>
    <p:sldId id="256" r:id="rId5"/>
    <p:sldId id="322" r:id="rId6"/>
    <p:sldId id="262" r:id="rId7"/>
    <p:sldId id="264" r:id="rId8"/>
    <p:sldId id="273" r:id="rId9"/>
    <p:sldId id="272" r:id="rId10"/>
    <p:sldId id="271" r:id="rId11"/>
    <p:sldId id="270" r:id="rId12"/>
    <p:sldId id="269" r:id="rId13"/>
    <p:sldId id="268" r:id="rId14"/>
    <p:sldId id="267" r:id="rId15"/>
    <p:sldId id="266" r:id="rId16"/>
    <p:sldId id="265" r:id="rId17"/>
    <p:sldId id="274" r:id="rId18"/>
    <p:sldId id="275" r:id="rId19"/>
    <p:sldId id="323" r:id="rId20"/>
    <p:sldId id="324" r:id="rId21"/>
    <p:sldId id="325" r:id="rId22"/>
    <p:sldId id="326" r:id="rId23"/>
    <p:sldId id="327" r:id="rId24"/>
    <p:sldId id="328" r:id="rId25"/>
    <p:sldId id="329" r:id="rId26"/>
    <p:sldId id="332" r:id="rId27"/>
    <p:sldId id="33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DB5D3EB2-9B3A-4EBC-9EF9-48020EEBBAAF}">
          <p14:sldIdLst>
            <p14:sldId id="256"/>
            <p14:sldId id="322"/>
            <p14:sldId id="262"/>
            <p14:sldId id="264"/>
            <p14:sldId id="273"/>
            <p14:sldId id="272"/>
            <p14:sldId id="271"/>
            <p14:sldId id="270"/>
            <p14:sldId id="269"/>
            <p14:sldId id="268"/>
            <p14:sldId id="267"/>
            <p14:sldId id="266"/>
            <p14:sldId id="265"/>
            <p14:sldId id="274"/>
            <p14:sldId id="275"/>
            <p14:sldId id="323"/>
            <p14:sldId id="324"/>
            <p14:sldId id="325"/>
            <p14:sldId id="326"/>
            <p14:sldId id="327"/>
            <p14:sldId id="328"/>
            <p14:sldId id="329"/>
            <p14:sldId id="332"/>
            <p14:sldId id="331"/>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Ing" initials="JI" lastIdx="1" clrIdx="0">
    <p:extLst>
      <p:ext uri="{19B8F6BF-5375-455C-9EA6-DF929625EA0E}">
        <p15:presenceInfo xmlns:p15="http://schemas.microsoft.com/office/powerpoint/2012/main" userId="S::james.ing@adept.co.uk::9d82a44c-069f-47d8-b858-99fe68af72f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457A"/>
    <a:srgbClr val="CFE3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34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D61F16-E90B-4218-A91E-97AD7918D404}" type="datetimeFigureOut">
              <a:rPr lang="en-GB" smtClean="0"/>
              <a:t>06/09/2021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1885D2-5B91-418D-B003-D385A876CFCB}" type="slidenum">
              <a:rPr lang="en-GB" smtClean="0"/>
              <a:t>‹#›</a:t>
            </a:fld>
            <a:endParaRPr lang="en-GB" dirty="0"/>
          </a:p>
        </p:txBody>
      </p:sp>
    </p:spTree>
    <p:extLst>
      <p:ext uri="{BB962C8B-B14F-4D97-AF65-F5344CB8AC3E}">
        <p14:creationId xmlns:p14="http://schemas.microsoft.com/office/powerpoint/2010/main" val="136714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D1885D2-5B91-418D-B003-D385A876CFCB}" type="slidenum">
              <a:rPr lang="en-GB" smtClean="0"/>
              <a:t>2</a:t>
            </a:fld>
            <a:endParaRPr lang="en-GB" dirty="0"/>
          </a:p>
        </p:txBody>
      </p:sp>
    </p:spTree>
    <p:extLst>
      <p:ext uri="{BB962C8B-B14F-4D97-AF65-F5344CB8AC3E}">
        <p14:creationId xmlns:p14="http://schemas.microsoft.com/office/powerpoint/2010/main" val="2693065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D1885D2-5B91-418D-B003-D385A876CFCB}" type="slidenum">
              <a:rPr lang="en-GB" smtClean="0"/>
              <a:t>16</a:t>
            </a:fld>
            <a:endParaRPr lang="en-GB" dirty="0"/>
          </a:p>
        </p:txBody>
      </p:sp>
    </p:spTree>
    <p:extLst>
      <p:ext uri="{BB962C8B-B14F-4D97-AF65-F5344CB8AC3E}">
        <p14:creationId xmlns:p14="http://schemas.microsoft.com/office/powerpoint/2010/main" val="2205730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A2B35-7A0C-4294-8E5C-B73EA0118F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F38A0AB-0CCF-4C62-9239-6CA29E8B03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5C88730-83E5-46EE-84B3-9E0A40BAA0A9}"/>
              </a:ext>
            </a:extLst>
          </p:cNvPr>
          <p:cNvSpPr>
            <a:spLocks noGrp="1"/>
          </p:cNvSpPr>
          <p:nvPr>
            <p:ph type="dt" sz="half" idx="10"/>
          </p:nvPr>
        </p:nvSpPr>
        <p:spPr/>
        <p:txBody>
          <a:bodyPr/>
          <a:lstStyle/>
          <a:p>
            <a:fld id="{7A7D545B-8C6C-4B82-9D25-ACA694A7CB09}" type="datetimeFigureOut">
              <a:rPr lang="en-GB" smtClean="0"/>
              <a:t>06/09/2021</a:t>
            </a:fld>
            <a:endParaRPr lang="en-GB" dirty="0"/>
          </a:p>
        </p:txBody>
      </p:sp>
      <p:sp>
        <p:nvSpPr>
          <p:cNvPr id="5" name="Footer Placeholder 4">
            <a:extLst>
              <a:ext uri="{FF2B5EF4-FFF2-40B4-BE49-F238E27FC236}">
                <a16:creationId xmlns:a16="http://schemas.microsoft.com/office/drawing/2014/main" id="{41FF8E35-9C8C-4390-859B-7014A85553D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D7E0666-F0D2-4820-B660-61AEFC26C782}"/>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3809148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0C9F-C522-464E-A856-F6912901D76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2E4420A-F1E6-4C06-9F67-B23D7B84C4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BE5ED1-013A-4EE4-B9D9-7AFACB03F9CE}"/>
              </a:ext>
            </a:extLst>
          </p:cNvPr>
          <p:cNvSpPr>
            <a:spLocks noGrp="1"/>
          </p:cNvSpPr>
          <p:nvPr>
            <p:ph type="dt" sz="half" idx="10"/>
          </p:nvPr>
        </p:nvSpPr>
        <p:spPr/>
        <p:txBody>
          <a:bodyPr/>
          <a:lstStyle/>
          <a:p>
            <a:fld id="{7A7D545B-8C6C-4B82-9D25-ACA694A7CB09}" type="datetimeFigureOut">
              <a:rPr lang="en-GB" smtClean="0"/>
              <a:t>06/09/2021</a:t>
            </a:fld>
            <a:endParaRPr lang="en-GB" dirty="0"/>
          </a:p>
        </p:txBody>
      </p:sp>
      <p:sp>
        <p:nvSpPr>
          <p:cNvPr id="5" name="Footer Placeholder 4">
            <a:extLst>
              <a:ext uri="{FF2B5EF4-FFF2-40B4-BE49-F238E27FC236}">
                <a16:creationId xmlns:a16="http://schemas.microsoft.com/office/drawing/2014/main" id="{130978B6-0DDD-4C50-90A7-8AA631A71C1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6C9FA41-B058-4836-80C8-F7BDFADA9929}"/>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187849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9F5B30-B997-465B-8F83-947A7E35DF0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D73ACA2-5ED6-4435-A59E-4EE5B78FA1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AC24CAA-3BBE-454A-8C3F-CA5C8D14A2E9}"/>
              </a:ext>
            </a:extLst>
          </p:cNvPr>
          <p:cNvSpPr>
            <a:spLocks noGrp="1"/>
          </p:cNvSpPr>
          <p:nvPr>
            <p:ph type="dt" sz="half" idx="10"/>
          </p:nvPr>
        </p:nvSpPr>
        <p:spPr/>
        <p:txBody>
          <a:bodyPr/>
          <a:lstStyle/>
          <a:p>
            <a:fld id="{7A7D545B-8C6C-4B82-9D25-ACA694A7CB09}" type="datetimeFigureOut">
              <a:rPr lang="en-GB" smtClean="0"/>
              <a:t>06/09/2021</a:t>
            </a:fld>
            <a:endParaRPr lang="en-GB" dirty="0"/>
          </a:p>
        </p:txBody>
      </p:sp>
      <p:sp>
        <p:nvSpPr>
          <p:cNvPr id="5" name="Footer Placeholder 4">
            <a:extLst>
              <a:ext uri="{FF2B5EF4-FFF2-40B4-BE49-F238E27FC236}">
                <a16:creationId xmlns:a16="http://schemas.microsoft.com/office/drawing/2014/main" id="{399BBDD6-C62A-44CC-A742-102FB5BD3B6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8FC3C04-E24E-4D98-A16D-BAB021D28C8F}"/>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87147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F035D-620D-49FC-9265-9CE0E20A3AA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1A0EC3C-A56F-4D0E-B017-B2C6EEFE43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8C9178-4C94-45EC-BE6D-89DEEFC5D53E}"/>
              </a:ext>
            </a:extLst>
          </p:cNvPr>
          <p:cNvSpPr>
            <a:spLocks noGrp="1"/>
          </p:cNvSpPr>
          <p:nvPr>
            <p:ph type="dt" sz="half" idx="10"/>
          </p:nvPr>
        </p:nvSpPr>
        <p:spPr/>
        <p:txBody>
          <a:bodyPr/>
          <a:lstStyle/>
          <a:p>
            <a:fld id="{7A7D545B-8C6C-4B82-9D25-ACA694A7CB09}" type="datetimeFigureOut">
              <a:rPr lang="en-GB" smtClean="0"/>
              <a:t>06/09/2021</a:t>
            </a:fld>
            <a:endParaRPr lang="en-GB" dirty="0"/>
          </a:p>
        </p:txBody>
      </p:sp>
      <p:sp>
        <p:nvSpPr>
          <p:cNvPr id="5" name="Footer Placeholder 4">
            <a:extLst>
              <a:ext uri="{FF2B5EF4-FFF2-40B4-BE49-F238E27FC236}">
                <a16:creationId xmlns:a16="http://schemas.microsoft.com/office/drawing/2014/main" id="{D22BC3B9-9F33-49D4-A814-6F511E6F006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2027697-ADC2-4BD7-BC0F-FE254C35B441}"/>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4293227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B17C0-C661-4075-9716-CAE409DD45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7DBE26F-DD33-41B7-9E4D-CF68D18B72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D05EC2-6AD0-40B0-872C-13DC702A8604}"/>
              </a:ext>
            </a:extLst>
          </p:cNvPr>
          <p:cNvSpPr>
            <a:spLocks noGrp="1"/>
          </p:cNvSpPr>
          <p:nvPr>
            <p:ph type="dt" sz="half" idx="10"/>
          </p:nvPr>
        </p:nvSpPr>
        <p:spPr/>
        <p:txBody>
          <a:bodyPr/>
          <a:lstStyle/>
          <a:p>
            <a:fld id="{7A7D545B-8C6C-4B82-9D25-ACA694A7CB09}" type="datetimeFigureOut">
              <a:rPr lang="en-GB" smtClean="0"/>
              <a:t>06/09/2021</a:t>
            </a:fld>
            <a:endParaRPr lang="en-GB" dirty="0"/>
          </a:p>
        </p:txBody>
      </p:sp>
      <p:sp>
        <p:nvSpPr>
          <p:cNvPr id="5" name="Footer Placeholder 4">
            <a:extLst>
              <a:ext uri="{FF2B5EF4-FFF2-40B4-BE49-F238E27FC236}">
                <a16:creationId xmlns:a16="http://schemas.microsoft.com/office/drawing/2014/main" id="{B0ED3B16-38F3-4E67-8706-075FE2816AE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1DFEF0E-B3E5-455E-A18E-D8339F3635A9}"/>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1092100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934D9-4190-4B4F-B0A0-979BDBEFD1B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999EA9D-74DB-4830-A51B-4BFE80B8BE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51B6130-EB12-4853-8C1A-28EC59812B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18B31F5-619D-45F0-8213-6D0F60A95FD9}"/>
              </a:ext>
            </a:extLst>
          </p:cNvPr>
          <p:cNvSpPr>
            <a:spLocks noGrp="1"/>
          </p:cNvSpPr>
          <p:nvPr>
            <p:ph type="dt" sz="half" idx="10"/>
          </p:nvPr>
        </p:nvSpPr>
        <p:spPr/>
        <p:txBody>
          <a:bodyPr/>
          <a:lstStyle/>
          <a:p>
            <a:fld id="{7A7D545B-8C6C-4B82-9D25-ACA694A7CB09}" type="datetimeFigureOut">
              <a:rPr lang="en-GB" smtClean="0"/>
              <a:t>06/09/2021</a:t>
            </a:fld>
            <a:endParaRPr lang="en-GB" dirty="0"/>
          </a:p>
        </p:txBody>
      </p:sp>
      <p:sp>
        <p:nvSpPr>
          <p:cNvPr id="6" name="Footer Placeholder 5">
            <a:extLst>
              <a:ext uri="{FF2B5EF4-FFF2-40B4-BE49-F238E27FC236}">
                <a16:creationId xmlns:a16="http://schemas.microsoft.com/office/drawing/2014/main" id="{46070115-AAB6-409C-A8F1-B16FB5F670A9}"/>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13ECC42-CDC4-4BA9-9277-4868E20C621F}"/>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3974622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0D398-0D5E-4D63-A153-685AC66710A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A24FB2F-0BB5-4555-9A32-3A648BC9D1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0A1E8A-382A-4757-846B-6922FC6909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01547B0-1FFF-49A0-AEE8-1C547970D4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7FEF08-90DD-450D-8B45-36C1D7A9C20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43CA0F3-3663-438C-BB1F-20CA55070442}"/>
              </a:ext>
            </a:extLst>
          </p:cNvPr>
          <p:cNvSpPr>
            <a:spLocks noGrp="1"/>
          </p:cNvSpPr>
          <p:nvPr>
            <p:ph type="dt" sz="half" idx="10"/>
          </p:nvPr>
        </p:nvSpPr>
        <p:spPr/>
        <p:txBody>
          <a:bodyPr/>
          <a:lstStyle/>
          <a:p>
            <a:fld id="{7A7D545B-8C6C-4B82-9D25-ACA694A7CB09}" type="datetimeFigureOut">
              <a:rPr lang="en-GB" smtClean="0"/>
              <a:t>06/09/2021</a:t>
            </a:fld>
            <a:endParaRPr lang="en-GB" dirty="0"/>
          </a:p>
        </p:txBody>
      </p:sp>
      <p:sp>
        <p:nvSpPr>
          <p:cNvPr id="8" name="Footer Placeholder 7">
            <a:extLst>
              <a:ext uri="{FF2B5EF4-FFF2-40B4-BE49-F238E27FC236}">
                <a16:creationId xmlns:a16="http://schemas.microsoft.com/office/drawing/2014/main" id="{659EDFDE-1FE0-4405-BF1C-BF3F49EEC4B4}"/>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1F73D6E9-9DB0-4FC3-B38F-3BECD08D682A}"/>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3808196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FE1D6-B57E-4ABC-87DB-4F9505DC6DE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A5C3E43-400C-43CA-B964-387CC5A9FA7F}"/>
              </a:ext>
            </a:extLst>
          </p:cNvPr>
          <p:cNvSpPr>
            <a:spLocks noGrp="1"/>
          </p:cNvSpPr>
          <p:nvPr>
            <p:ph type="dt" sz="half" idx="10"/>
          </p:nvPr>
        </p:nvSpPr>
        <p:spPr/>
        <p:txBody>
          <a:bodyPr/>
          <a:lstStyle/>
          <a:p>
            <a:fld id="{7A7D545B-8C6C-4B82-9D25-ACA694A7CB09}" type="datetimeFigureOut">
              <a:rPr lang="en-GB" smtClean="0"/>
              <a:t>06/09/2021</a:t>
            </a:fld>
            <a:endParaRPr lang="en-GB" dirty="0"/>
          </a:p>
        </p:txBody>
      </p:sp>
      <p:sp>
        <p:nvSpPr>
          <p:cNvPr id="4" name="Footer Placeholder 3">
            <a:extLst>
              <a:ext uri="{FF2B5EF4-FFF2-40B4-BE49-F238E27FC236}">
                <a16:creationId xmlns:a16="http://schemas.microsoft.com/office/drawing/2014/main" id="{BB29B55C-7E02-48F5-920D-9F33536C91DF}"/>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19A428A-4321-4D4A-A1B2-1EF788FE9C41}"/>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3578430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57D92E-A134-4458-B0D1-E81A7BFC563E}"/>
              </a:ext>
            </a:extLst>
          </p:cNvPr>
          <p:cNvSpPr>
            <a:spLocks noGrp="1"/>
          </p:cNvSpPr>
          <p:nvPr>
            <p:ph type="dt" sz="half" idx="10"/>
          </p:nvPr>
        </p:nvSpPr>
        <p:spPr/>
        <p:txBody>
          <a:bodyPr/>
          <a:lstStyle/>
          <a:p>
            <a:fld id="{7A7D545B-8C6C-4B82-9D25-ACA694A7CB09}" type="datetimeFigureOut">
              <a:rPr lang="en-GB" smtClean="0"/>
              <a:t>06/09/2021</a:t>
            </a:fld>
            <a:endParaRPr lang="en-GB" dirty="0"/>
          </a:p>
        </p:txBody>
      </p:sp>
      <p:sp>
        <p:nvSpPr>
          <p:cNvPr id="3" name="Footer Placeholder 2">
            <a:extLst>
              <a:ext uri="{FF2B5EF4-FFF2-40B4-BE49-F238E27FC236}">
                <a16:creationId xmlns:a16="http://schemas.microsoft.com/office/drawing/2014/main" id="{3CE799A6-06C9-4F2C-999B-D4F340DCDCA9}"/>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EE2D9AC5-14D7-42AE-BA7C-A41C58C13AA7}"/>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2455293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2A0A2-6183-4943-B14D-880D4BEB34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3E1B83A-A022-49EE-9CAF-915C278902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176AE00-4891-437A-893D-E43F4FB619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26E50A-7304-4208-86E5-B8D33D181A20}"/>
              </a:ext>
            </a:extLst>
          </p:cNvPr>
          <p:cNvSpPr>
            <a:spLocks noGrp="1"/>
          </p:cNvSpPr>
          <p:nvPr>
            <p:ph type="dt" sz="half" idx="10"/>
          </p:nvPr>
        </p:nvSpPr>
        <p:spPr/>
        <p:txBody>
          <a:bodyPr/>
          <a:lstStyle/>
          <a:p>
            <a:fld id="{7A7D545B-8C6C-4B82-9D25-ACA694A7CB09}" type="datetimeFigureOut">
              <a:rPr lang="en-GB" smtClean="0"/>
              <a:t>06/09/2021</a:t>
            </a:fld>
            <a:endParaRPr lang="en-GB" dirty="0"/>
          </a:p>
        </p:txBody>
      </p:sp>
      <p:sp>
        <p:nvSpPr>
          <p:cNvPr id="6" name="Footer Placeholder 5">
            <a:extLst>
              <a:ext uri="{FF2B5EF4-FFF2-40B4-BE49-F238E27FC236}">
                <a16:creationId xmlns:a16="http://schemas.microsoft.com/office/drawing/2014/main" id="{F5759FA4-F99A-43A5-98BB-C0780F1B650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F4CD965-FD38-48B4-9D8F-98A81AA67973}"/>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664316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27BF0-BB99-4712-9506-AD8DF9D76D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2B8BF07-44EE-4658-8900-688563C2A5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933B4695-7859-4CAF-B908-9DF1AEBA10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2F7F5B-DD08-4F8E-86D7-CA1E8CCE7CDD}"/>
              </a:ext>
            </a:extLst>
          </p:cNvPr>
          <p:cNvSpPr>
            <a:spLocks noGrp="1"/>
          </p:cNvSpPr>
          <p:nvPr>
            <p:ph type="dt" sz="half" idx="10"/>
          </p:nvPr>
        </p:nvSpPr>
        <p:spPr/>
        <p:txBody>
          <a:bodyPr/>
          <a:lstStyle/>
          <a:p>
            <a:fld id="{7A7D545B-8C6C-4B82-9D25-ACA694A7CB09}" type="datetimeFigureOut">
              <a:rPr lang="en-GB" smtClean="0"/>
              <a:t>06/09/2021</a:t>
            </a:fld>
            <a:endParaRPr lang="en-GB" dirty="0"/>
          </a:p>
        </p:txBody>
      </p:sp>
      <p:sp>
        <p:nvSpPr>
          <p:cNvPr id="6" name="Footer Placeholder 5">
            <a:extLst>
              <a:ext uri="{FF2B5EF4-FFF2-40B4-BE49-F238E27FC236}">
                <a16:creationId xmlns:a16="http://schemas.microsoft.com/office/drawing/2014/main" id="{8FE839DA-A4EE-4B48-883F-1E2F79B3492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D399F5D-7135-4210-B0A2-4DD4E733465C}"/>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2679815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FE3E4">
            <a:alpha val="50000"/>
          </a:srgb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A1D4FA-6FDE-42EF-A770-C80DA94D6B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37166B-6303-4FB7-A884-BF9D449AA2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92367BD-6E79-4B37-8F02-139C494D8A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D545B-8C6C-4B82-9D25-ACA694A7CB09}" type="datetimeFigureOut">
              <a:rPr lang="en-GB" smtClean="0"/>
              <a:t>06/09/2021</a:t>
            </a:fld>
            <a:endParaRPr lang="en-GB" dirty="0"/>
          </a:p>
        </p:txBody>
      </p:sp>
      <p:sp>
        <p:nvSpPr>
          <p:cNvPr id="5" name="Footer Placeholder 4">
            <a:extLst>
              <a:ext uri="{FF2B5EF4-FFF2-40B4-BE49-F238E27FC236}">
                <a16:creationId xmlns:a16="http://schemas.microsoft.com/office/drawing/2014/main" id="{68CEA185-2E27-4BED-89CC-7F3ADC8F12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B3E785D4-C3D9-47D5-8981-077D69AE55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2530C-2882-486C-9D65-611D02D16ABC}" type="slidenum">
              <a:rPr lang="en-GB" smtClean="0"/>
              <a:t>‹#›</a:t>
            </a:fld>
            <a:endParaRPr lang="en-GB" dirty="0"/>
          </a:p>
        </p:txBody>
      </p:sp>
    </p:spTree>
    <p:extLst>
      <p:ext uri="{BB962C8B-B14F-4D97-AF65-F5344CB8AC3E}">
        <p14:creationId xmlns:p14="http://schemas.microsoft.com/office/powerpoint/2010/main" val="92602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eadmissions.org.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935C5BE-4A85-4A6B-A20F-FECFF97B09F2}"/>
              </a:ext>
            </a:extLst>
          </p:cNvPr>
          <p:cNvPicPr>
            <a:picLocks noChangeAspect="1"/>
          </p:cNvPicPr>
          <p:nvPr/>
        </p:nvPicPr>
        <p:blipFill>
          <a:blip r:embed="rId2"/>
          <a:stretch>
            <a:fillRect/>
          </a:stretch>
        </p:blipFill>
        <p:spPr>
          <a:xfrm>
            <a:off x="0" y="0"/>
            <a:ext cx="12191999" cy="6858000"/>
          </a:xfrm>
          <a:prstGeom prst="rect">
            <a:avLst/>
          </a:prstGeom>
        </p:spPr>
      </p:pic>
    </p:spTree>
    <p:extLst>
      <p:ext uri="{BB962C8B-B14F-4D97-AF65-F5344CB8AC3E}">
        <p14:creationId xmlns:p14="http://schemas.microsoft.com/office/powerpoint/2010/main" val="2317426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8</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5355312"/>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Your account has now been created and you will receive an email to the email address supplied with a link to validate your account. Please find this email and click on the link.  </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You can then choose whether to login to the eAdmissions website now or setup security questions for your account. In this tutorial we will be setting up the security questions.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668" y="0"/>
            <a:ext cx="9131774" cy="6858000"/>
          </a:xfrm>
          <a:prstGeom prst="rect">
            <a:avLst/>
          </a:prstGeom>
        </p:spPr>
      </p:pic>
    </p:spTree>
    <p:extLst>
      <p:ext uri="{BB962C8B-B14F-4D97-AF65-F5344CB8AC3E}">
        <p14:creationId xmlns:p14="http://schemas.microsoft.com/office/powerpoint/2010/main" val="1026228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9</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3416320"/>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Please select your security questions and your answers. Once set, security questions can be used to recover access to your eAdmissions account.</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Once the questions and answers have been entered, please click “Save”.</a:t>
            </a:r>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 y="0"/>
            <a:ext cx="9139108" cy="6858000"/>
          </a:xfrm>
          <a:prstGeom prst="rect">
            <a:avLst/>
          </a:prstGeom>
        </p:spPr>
      </p:pic>
    </p:spTree>
    <p:extLst>
      <p:ext uri="{BB962C8B-B14F-4D97-AF65-F5344CB8AC3E}">
        <p14:creationId xmlns:p14="http://schemas.microsoft.com/office/powerpoint/2010/main" val="388243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10</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1754326"/>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The security questions have been successfully entered, please click “Login to eAdmissions”.</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 y="0"/>
            <a:ext cx="9131775" cy="6858000"/>
          </a:xfrm>
          <a:prstGeom prst="rect">
            <a:avLst/>
          </a:prstGeom>
        </p:spPr>
      </p:pic>
    </p:spTree>
    <p:extLst>
      <p:ext uri="{BB962C8B-B14F-4D97-AF65-F5344CB8AC3E}">
        <p14:creationId xmlns:p14="http://schemas.microsoft.com/office/powerpoint/2010/main" val="2161441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11</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4801314"/>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Your username will automatically be put in the username field for you and your password will need to be entered before clicking “Sign in”.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Please make a note of your credentials as you will need them to log into the website in the future.</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 y="0"/>
            <a:ext cx="9139108" cy="6858000"/>
          </a:xfrm>
          <a:prstGeom prst="rect">
            <a:avLst/>
          </a:prstGeom>
        </p:spPr>
      </p:pic>
    </p:spTree>
    <p:extLst>
      <p:ext uri="{BB962C8B-B14F-4D97-AF65-F5344CB8AC3E}">
        <p14:creationId xmlns:p14="http://schemas.microsoft.com/office/powerpoint/2010/main" val="2599457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12</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6740307"/>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Upon logging in you will either be taken straight to your home page, if you have validated your account already, otherwise you will be taken to this screen that will ask you to validate your account.</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If you have not validated your account yet, please now find the validation email that has been sent to you and click on the link to validate.</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If the email hasn’t been received, you can click on the “Resend validation email” button.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2748"/>
            <a:ext cx="9139110" cy="6855251"/>
          </a:xfrm>
          <a:prstGeom prst="rect">
            <a:avLst/>
          </a:prstGeom>
        </p:spPr>
      </p:pic>
    </p:spTree>
    <p:extLst>
      <p:ext uri="{BB962C8B-B14F-4D97-AF65-F5344CB8AC3E}">
        <p14:creationId xmlns:p14="http://schemas.microsoft.com/office/powerpoint/2010/main" val="4041410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13</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2862322"/>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Upon clicking the validation link in your email, you will be informed that it has been validated successfully and will now be able to start an application.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668" y="0"/>
            <a:ext cx="9131774" cy="6858000"/>
          </a:xfrm>
          <a:prstGeom prst="rect">
            <a:avLst/>
          </a:prstGeom>
        </p:spPr>
      </p:pic>
    </p:spTree>
    <p:extLst>
      <p:ext uri="{BB962C8B-B14F-4D97-AF65-F5344CB8AC3E}">
        <p14:creationId xmlns:p14="http://schemas.microsoft.com/office/powerpoint/2010/main" val="4019540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1907440" y="2468827"/>
            <a:ext cx="6138480" cy="492443"/>
          </a:xfrm>
          <a:prstGeom prst="rect">
            <a:avLst/>
          </a:prstGeom>
          <a:noFill/>
          <a:ln w="9525">
            <a:noFill/>
            <a:miter lim="800000"/>
            <a:headEnd/>
            <a:tailEnd/>
          </a:ln>
        </p:spPr>
        <p:txBody>
          <a:bodyPr wrap="square">
            <a:spAutoFit/>
          </a:bodyPr>
          <a:lstStyle/>
          <a:p>
            <a:r>
              <a:rPr lang="en-GB" sz="2600" b="1" dirty="0">
                <a:solidFill>
                  <a:srgbClr val="70457A"/>
                </a:solidFill>
                <a:latin typeface="Verdana" panose="020B0604030504040204" pitchFamily="34" charset="0"/>
                <a:ea typeface="Verdana" panose="020B0604030504040204" pitchFamily="34" charset="0"/>
              </a:rPr>
              <a:t>Reset</a:t>
            </a:r>
          </a:p>
        </p:txBody>
      </p:sp>
      <p:pic>
        <p:nvPicPr>
          <p:cNvPr id="13" name="Picture 12">
            <a:extLst>
              <a:ext uri="{FF2B5EF4-FFF2-40B4-BE49-F238E27FC236}">
                <a16:creationId xmlns:a16="http://schemas.microsoft.com/office/drawing/2014/main" id="{D8BCA025-D218-437A-87A2-8677877179D0}"/>
              </a:ext>
            </a:extLst>
          </p:cNvPr>
          <p:cNvPicPr>
            <a:picLocks noChangeAspect="1"/>
          </p:cNvPicPr>
          <p:nvPr/>
        </p:nvPicPr>
        <p:blipFill>
          <a:blip r:embed="rId3"/>
          <a:stretch>
            <a:fillRect/>
          </a:stretch>
        </p:blipFill>
        <p:spPr>
          <a:xfrm>
            <a:off x="1907440" y="1446506"/>
            <a:ext cx="3860800" cy="894919"/>
          </a:xfrm>
          <a:prstGeom prst="rect">
            <a:avLst/>
          </a:prstGeom>
        </p:spPr>
      </p:pic>
      <p:sp>
        <p:nvSpPr>
          <p:cNvPr id="15" name="Rectangle 14">
            <a:extLst>
              <a:ext uri="{FF2B5EF4-FFF2-40B4-BE49-F238E27FC236}">
                <a16:creationId xmlns:a16="http://schemas.microsoft.com/office/drawing/2014/main" id="{D1C555A2-F4C9-4234-B748-F7E8AB9B3BBF}"/>
              </a:ext>
            </a:extLst>
          </p:cNvPr>
          <p:cNvSpPr/>
          <p:nvPr/>
        </p:nvSpPr>
        <p:spPr>
          <a:xfrm>
            <a:off x="1907440" y="3088672"/>
            <a:ext cx="8564685" cy="646331"/>
          </a:xfrm>
          <a:prstGeom prst="rect">
            <a:avLst/>
          </a:prstGeom>
        </p:spPr>
        <p:txBody>
          <a:bodyPr wrap="square">
            <a:spAutoFit/>
          </a:bodyPr>
          <a:lstStyle/>
          <a:p>
            <a:r>
              <a:rPr lang="en-GB" dirty="0">
                <a:solidFill>
                  <a:srgbClr val="70457A"/>
                </a:solidFill>
                <a:latin typeface="Verdana" panose="020B0604030504040204" pitchFamily="34" charset="0"/>
                <a:ea typeface="Verdana" panose="020B0604030504040204" pitchFamily="34" charset="0"/>
              </a:rPr>
              <a:t>The following slides explain the username &amp; password reset process. </a:t>
            </a:r>
          </a:p>
          <a:p>
            <a:pPr marL="285750" indent="-285750">
              <a:buFont typeface="Arial" panose="020B0604020202020204" pitchFamily="34" charset="0"/>
              <a:buChar char="•"/>
            </a:pPr>
            <a:endParaRPr lang="en-GB" dirty="0">
              <a:solidFill>
                <a:srgbClr val="70457A"/>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276720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Reset 1</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3139321"/>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If you have forgotten your eAdmissions username and/or password, these can easily be reset. To do this first click on the “Forgotten username or password?” link on the login screen.</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28107" cy="6858000"/>
          </a:xfrm>
          <a:prstGeom prst="rect">
            <a:avLst/>
          </a:prstGeom>
        </p:spPr>
      </p:pic>
    </p:spTree>
    <p:extLst>
      <p:ext uri="{BB962C8B-B14F-4D97-AF65-F5344CB8AC3E}">
        <p14:creationId xmlns:p14="http://schemas.microsoft.com/office/powerpoint/2010/main" val="902485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Reset 2</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5355312"/>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If you need to reset your password only, and know what your username is, you can enter your username in the box and then click “Continue”.</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If you are not sure of what your username is, please click on the “Forgotten username?” link. </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In this tutorial, we will recover the username and reset the password.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668" y="3664"/>
            <a:ext cx="9131774" cy="6854336"/>
          </a:xfrm>
          <a:prstGeom prst="rect">
            <a:avLst/>
          </a:prstGeom>
        </p:spPr>
      </p:pic>
    </p:spTree>
    <p:extLst>
      <p:ext uri="{BB962C8B-B14F-4D97-AF65-F5344CB8AC3E}">
        <p14:creationId xmlns:p14="http://schemas.microsoft.com/office/powerpoint/2010/main" val="3925516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Reset 3</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6186309"/>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To recover your username, please enter your details on this screen. At least two pieces of information need to match your account for it to successfully provide your username.</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Once your details have been entered, please click “Continue”. </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If it is unable to find your username, please click the details you have entered before clicking “Continue” again.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24440" cy="6858000"/>
          </a:xfrm>
          <a:prstGeom prst="rect">
            <a:avLst/>
          </a:prstGeom>
        </p:spPr>
      </p:pic>
    </p:spTree>
    <p:extLst>
      <p:ext uri="{BB962C8B-B14F-4D97-AF65-F5344CB8AC3E}">
        <p14:creationId xmlns:p14="http://schemas.microsoft.com/office/powerpoint/2010/main" val="2282435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1907440" y="2468827"/>
            <a:ext cx="6138480" cy="492443"/>
          </a:xfrm>
          <a:prstGeom prst="rect">
            <a:avLst/>
          </a:prstGeom>
          <a:noFill/>
          <a:ln w="9525">
            <a:noFill/>
            <a:miter lim="800000"/>
            <a:headEnd/>
            <a:tailEnd/>
          </a:ln>
        </p:spPr>
        <p:txBody>
          <a:bodyPr wrap="square">
            <a:spAutoFit/>
          </a:bodyPr>
          <a:lstStyle/>
          <a:p>
            <a:r>
              <a:rPr lang="en-GB" sz="2600" b="1" dirty="0">
                <a:solidFill>
                  <a:srgbClr val="70457A"/>
                </a:solidFill>
                <a:latin typeface="Verdana" panose="020B0604030504040204" pitchFamily="34" charset="0"/>
                <a:ea typeface="Verdana" panose="020B0604030504040204" pitchFamily="34" charset="0"/>
              </a:rPr>
              <a:t>Registration</a:t>
            </a:r>
          </a:p>
        </p:txBody>
      </p:sp>
      <p:pic>
        <p:nvPicPr>
          <p:cNvPr id="13" name="Picture 12">
            <a:extLst>
              <a:ext uri="{FF2B5EF4-FFF2-40B4-BE49-F238E27FC236}">
                <a16:creationId xmlns:a16="http://schemas.microsoft.com/office/drawing/2014/main" id="{D8BCA025-D218-437A-87A2-8677877179D0}"/>
              </a:ext>
            </a:extLst>
          </p:cNvPr>
          <p:cNvPicPr>
            <a:picLocks noChangeAspect="1"/>
          </p:cNvPicPr>
          <p:nvPr/>
        </p:nvPicPr>
        <p:blipFill>
          <a:blip r:embed="rId3"/>
          <a:stretch>
            <a:fillRect/>
          </a:stretch>
        </p:blipFill>
        <p:spPr>
          <a:xfrm>
            <a:off x="1907440" y="1446506"/>
            <a:ext cx="3860800" cy="894919"/>
          </a:xfrm>
          <a:prstGeom prst="rect">
            <a:avLst/>
          </a:prstGeom>
        </p:spPr>
      </p:pic>
      <p:sp>
        <p:nvSpPr>
          <p:cNvPr id="15" name="Rectangle 14">
            <a:extLst>
              <a:ext uri="{FF2B5EF4-FFF2-40B4-BE49-F238E27FC236}">
                <a16:creationId xmlns:a16="http://schemas.microsoft.com/office/drawing/2014/main" id="{D1C555A2-F4C9-4234-B748-F7E8AB9B3BBF}"/>
              </a:ext>
            </a:extLst>
          </p:cNvPr>
          <p:cNvSpPr/>
          <p:nvPr/>
        </p:nvSpPr>
        <p:spPr>
          <a:xfrm>
            <a:off x="1907440" y="3088672"/>
            <a:ext cx="8564685" cy="646331"/>
          </a:xfrm>
          <a:prstGeom prst="rect">
            <a:avLst/>
          </a:prstGeom>
        </p:spPr>
        <p:txBody>
          <a:bodyPr wrap="square">
            <a:spAutoFit/>
          </a:bodyPr>
          <a:lstStyle/>
          <a:p>
            <a:r>
              <a:rPr lang="en-GB" dirty="0">
                <a:solidFill>
                  <a:srgbClr val="70457A"/>
                </a:solidFill>
                <a:latin typeface="Verdana" panose="020B0604030504040204" pitchFamily="34" charset="0"/>
                <a:ea typeface="Verdana" panose="020B0604030504040204" pitchFamily="34" charset="0"/>
              </a:rPr>
              <a:t>The following slides explain the registration process. </a:t>
            </a:r>
          </a:p>
          <a:p>
            <a:pPr marL="285750" indent="-285750">
              <a:buFont typeface="Arial" panose="020B0604020202020204" pitchFamily="34" charset="0"/>
              <a:buChar char="•"/>
            </a:pPr>
            <a:endParaRPr lang="en-GB" dirty="0">
              <a:solidFill>
                <a:srgbClr val="70457A"/>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9026038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Reset 4</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3416320"/>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Your username should now be displayed on the screen. </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If you know what your eAdmissions password is, you can click the “Login to eAdmissions” button otherwise click “Forgot Password”</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668" y="0"/>
            <a:ext cx="9131774" cy="6858000"/>
          </a:xfrm>
          <a:prstGeom prst="rect">
            <a:avLst/>
          </a:prstGeom>
        </p:spPr>
      </p:pic>
    </p:spTree>
    <p:extLst>
      <p:ext uri="{BB962C8B-B14F-4D97-AF65-F5344CB8AC3E}">
        <p14:creationId xmlns:p14="http://schemas.microsoft.com/office/powerpoint/2010/main" val="2765254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Reset 5</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4247317"/>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You now need to choose how you would like to reset your password. The different options available to your account will be displayed on the screen.</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In this example we will reset the password by email, and so will click on “By email” and then “Continue”.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668" y="0"/>
            <a:ext cx="9131774" cy="6858000"/>
          </a:xfrm>
          <a:prstGeom prst="rect">
            <a:avLst/>
          </a:prstGeom>
        </p:spPr>
      </p:pic>
    </p:spTree>
    <p:extLst>
      <p:ext uri="{BB962C8B-B14F-4D97-AF65-F5344CB8AC3E}">
        <p14:creationId xmlns:p14="http://schemas.microsoft.com/office/powerpoint/2010/main" val="2901603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Reset 6</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2862322"/>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Please enter the email address on your account, or other information asked for if a different option has been selected on the previous step, and then click “Continue”.</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667" y="0"/>
            <a:ext cx="9117105" cy="6858000"/>
          </a:xfrm>
          <a:prstGeom prst="rect">
            <a:avLst/>
          </a:prstGeom>
        </p:spPr>
      </p:pic>
    </p:spTree>
    <p:extLst>
      <p:ext uri="{BB962C8B-B14F-4D97-AF65-F5344CB8AC3E}">
        <p14:creationId xmlns:p14="http://schemas.microsoft.com/office/powerpoint/2010/main" val="3636282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Reset 7</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3416320"/>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Your password will now be sent to you via email and you will be able to use it, along with your username, to log into your account. </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Please click “Login to eAdmissions” to be taken to the login page.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24440" cy="6858000"/>
          </a:xfrm>
          <a:prstGeom prst="rect">
            <a:avLst/>
          </a:prstGeom>
        </p:spPr>
      </p:pic>
    </p:spTree>
    <p:extLst>
      <p:ext uri="{BB962C8B-B14F-4D97-AF65-F5344CB8AC3E}">
        <p14:creationId xmlns:p14="http://schemas.microsoft.com/office/powerpoint/2010/main" val="2526100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Reset 8</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3970318"/>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Please then enter your username and your password to log into your account. </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Please note that after you have logged in, you will get the option to change the password that has been generated for you to something memorable.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668" y="0"/>
            <a:ext cx="9131774" cy="6858000"/>
          </a:xfrm>
          <a:prstGeom prst="rect">
            <a:avLst/>
          </a:prstGeom>
        </p:spPr>
      </p:pic>
    </p:spTree>
    <p:extLst>
      <p:ext uri="{BB962C8B-B14F-4D97-AF65-F5344CB8AC3E}">
        <p14:creationId xmlns:p14="http://schemas.microsoft.com/office/powerpoint/2010/main" val="113718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1</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3139321"/>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To register for an account to make an eAdmissions application, please first visit the website </a:t>
            </a:r>
            <a:r>
              <a:rPr lang="en-GB" dirty="0">
                <a:solidFill>
                  <a:srgbClr val="70457A"/>
                </a:solidFill>
                <a:latin typeface="Verdana"/>
                <a:ea typeface="Verdana"/>
                <a:hlinkClick r:id="rId2"/>
              </a:rPr>
              <a:t>www.eadmissions.org.uk</a:t>
            </a:r>
            <a:r>
              <a:rPr lang="en-GB" dirty="0">
                <a:solidFill>
                  <a:srgbClr val="70457A"/>
                </a:solidFill>
                <a:latin typeface="Verdana"/>
                <a:ea typeface="Verdana"/>
              </a:rPr>
              <a:t> and then choose one of the options to “Register” on the home page.</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5505DBD6-DEB2-4427-A7AC-C4C37D1EF66E}"/>
              </a:ext>
            </a:extLst>
          </p:cNvPr>
          <p:cNvPicPr>
            <a:picLocks noChangeAspect="1"/>
          </p:cNvPicPr>
          <p:nvPr/>
        </p:nvPicPr>
        <p:blipFill>
          <a:blip r:embed="rId3"/>
          <a:stretch>
            <a:fillRect/>
          </a:stretch>
        </p:blipFill>
        <p:spPr>
          <a:xfrm>
            <a:off x="0" y="413691"/>
            <a:ext cx="12192000" cy="6030617"/>
          </a:xfrm>
          <a:prstGeom prst="rect">
            <a:avLst/>
          </a:prstGeom>
        </p:spPr>
      </p:pic>
    </p:spTree>
    <p:extLst>
      <p:ext uri="{BB962C8B-B14F-4D97-AF65-F5344CB8AC3E}">
        <p14:creationId xmlns:p14="http://schemas.microsoft.com/office/powerpoint/2010/main" val="794132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2</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3416320"/>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You will then be taken to the Registration section, where you will need to enter your details on the different screens that will appear.</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Please click “Continue” on this page.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39110" cy="6858000"/>
          </a:xfrm>
          <a:prstGeom prst="rect">
            <a:avLst/>
          </a:prstGeom>
        </p:spPr>
      </p:pic>
    </p:spTree>
    <p:extLst>
      <p:ext uri="{BB962C8B-B14F-4D97-AF65-F5344CB8AC3E}">
        <p14:creationId xmlns:p14="http://schemas.microsoft.com/office/powerpoint/2010/main" val="1427961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3</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3970318"/>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Please enter your Title, First name, Last name and Postcode. Once these have been entered, please click on the “Search” button to find your address. </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If you need help with a particular question, please click on the “i” icon.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09770" cy="6858000"/>
          </a:xfrm>
          <a:prstGeom prst="rect">
            <a:avLst/>
          </a:prstGeom>
        </p:spPr>
      </p:pic>
    </p:spTree>
    <p:extLst>
      <p:ext uri="{BB962C8B-B14F-4D97-AF65-F5344CB8AC3E}">
        <p14:creationId xmlns:p14="http://schemas.microsoft.com/office/powerpoint/2010/main" val="3330633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4</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1477328"/>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Please then select your address from the list that will appear.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39110" cy="6858000"/>
          </a:xfrm>
          <a:prstGeom prst="rect">
            <a:avLst/>
          </a:prstGeom>
        </p:spPr>
      </p:pic>
    </p:spTree>
    <p:extLst>
      <p:ext uri="{BB962C8B-B14F-4D97-AF65-F5344CB8AC3E}">
        <p14:creationId xmlns:p14="http://schemas.microsoft.com/office/powerpoint/2010/main" val="3141917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5</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3416320"/>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You address will now appear on the screen, and can be changed by clicking on the “Edit” button. </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If you are a crown servant, please tick the “I am a Crown servant” box, otherwise click “Continue”. </a:t>
            </a: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2750"/>
            <a:ext cx="9139110" cy="6855250"/>
          </a:xfrm>
          <a:prstGeom prst="rect">
            <a:avLst/>
          </a:prstGeom>
        </p:spPr>
      </p:pic>
    </p:spTree>
    <p:extLst>
      <p:ext uri="{BB962C8B-B14F-4D97-AF65-F5344CB8AC3E}">
        <p14:creationId xmlns:p14="http://schemas.microsoft.com/office/powerpoint/2010/main" val="3471280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6</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2585323"/>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On this screen you will need to enter your contact details. Please enter your email address and at least one phone number before clicking “Continue”.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17105" cy="6858000"/>
          </a:xfrm>
          <a:prstGeom prst="rect">
            <a:avLst/>
          </a:prstGeom>
        </p:spPr>
      </p:pic>
    </p:spTree>
    <p:extLst>
      <p:ext uri="{BB962C8B-B14F-4D97-AF65-F5344CB8AC3E}">
        <p14:creationId xmlns:p14="http://schemas.microsoft.com/office/powerpoint/2010/main" val="397805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7</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5355312"/>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You will now need to choose the password for your eAdmissions account. Please enter it the password box and then re-enter in the box below. The password complexity rules are displayed at the top of the screen.</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Once your password has been entered, please review the privacy policies before ticking the box and then clicking “Create”.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667" y="0"/>
            <a:ext cx="9131775" cy="6858000"/>
          </a:xfrm>
          <a:prstGeom prst="rect">
            <a:avLst/>
          </a:prstGeom>
        </p:spPr>
      </p:pic>
    </p:spTree>
    <p:extLst>
      <p:ext uri="{BB962C8B-B14F-4D97-AF65-F5344CB8AC3E}">
        <p14:creationId xmlns:p14="http://schemas.microsoft.com/office/powerpoint/2010/main" val="14493466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E326EBB8421D4D8E8B2BEA5E9A7FB1" ma:contentTypeVersion="2" ma:contentTypeDescription="Create a new document." ma:contentTypeScope="" ma:versionID="ffd0846196fd359f253e40e4cbbf253f">
  <xsd:schema xmlns:xsd="http://www.w3.org/2001/XMLSchema" xmlns:xs="http://www.w3.org/2001/XMLSchema" xmlns:p="http://schemas.microsoft.com/office/2006/metadata/properties" xmlns:ns2="690073d4-93f0-4da1-9d63-78f033ecffe4" targetNamespace="http://schemas.microsoft.com/office/2006/metadata/properties" ma:root="true" ma:fieldsID="259b421e96138c77d474ed2fe83ed94d" ns2:_="">
    <xsd:import namespace="690073d4-93f0-4da1-9d63-78f033ecffe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0073d4-93f0-4da1-9d63-78f033ecff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0016A04-2916-4D05-8E06-ED5982705F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0073d4-93f0-4da1-9d63-78f033ecff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4F23B91-1BD8-4895-9DF2-E84E70D7BDFD}">
  <ds:schemaRefs>
    <ds:schemaRef ds:uri="http://schemas.microsoft.com/sharepoint/v3/contenttype/forms"/>
  </ds:schemaRefs>
</ds:datastoreItem>
</file>

<file path=customXml/itemProps3.xml><?xml version="1.0" encoding="utf-8"?>
<ds:datastoreItem xmlns:ds="http://schemas.openxmlformats.org/officeDocument/2006/customXml" ds:itemID="{442FFB6C-A044-4E21-867C-38BFA203E060}">
  <ds:schemaRefs>
    <ds:schemaRef ds:uri="http://purl.org/dc/elements/1.1/"/>
    <ds:schemaRef ds:uri="http://schemas.microsoft.com/office/2006/metadata/properties"/>
    <ds:schemaRef ds:uri="http://purl.org/dc/terms/"/>
    <ds:schemaRef ds:uri="http://schemas.microsoft.com/office/2006/documentManagement/types"/>
    <ds:schemaRef ds:uri="690073d4-93f0-4da1-9d63-78f033ecffe4"/>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12</TotalTime>
  <Words>997</Words>
  <Application>Microsoft Office PowerPoint</Application>
  <PresentationFormat>Widescreen</PresentationFormat>
  <Paragraphs>86</Paragraphs>
  <Slides>24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Ing</dc:creator>
  <cp:lastModifiedBy>Arif, Ferzana</cp:lastModifiedBy>
  <cp:revision>11</cp:revision>
  <dcterms:created xsi:type="dcterms:W3CDTF">2019-12-01T20:24:02Z</dcterms:created>
  <dcterms:modified xsi:type="dcterms:W3CDTF">2021-09-06T15:15:59Z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0x01010042E326EBB8421D4D8E8B2BEA5E9A7FB1</vt:lpwstr>
  </property>
</Properties>
</file>